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58" r:id="rId7"/>
  </p:sldIdLst>
  <p:sldSz cx="12192000" cy="6858000"/>
  <p:notesSz cx="6888163" cy="100203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F8953-20E6-401E-86F3-C7287A6550D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B076D21-5C46-4FF6-B9C5-3B4A68060DA7}">
      <dgm:prSet/>
      <dgm:spPr/>
      <dgm:t>
        <a:bodyPr/>
        <a:lstStyle/>
        <a:p>
          <a:r>
            <a:rPr lang="tr-TR" dirty="0" err="1"/>
            <a:t>Cuttıng</a:t>
          </a:r>
          <a:r>
            <a:rPr lang="tr-TR" dirty="0"/>
            <a:t> </a:t>
          </a:r>
          <a:r>
            <a:rPr lang="tr-TR" dirty="0" err="1"/>
            <a:t>method</a:t>
          </a:r>
          <a:r>
            <a:rPr lang="tr-TR" dirty="0"/>
            <a:t>: 28 x0.5 mm </a:t>
          </a:r>
          <a:r>
            <a:rPr lang="tr-TR" dirty="0" err="1"/>
            <a:t>rotary</a:t>
          </a:r>
          <a:r>
            <a:rPr lang="tr-TR" dirty="0"/>
            <a:t> </a:t>
          </a:r>
          <a:r>
            <a:rPr lang="tr-TR" dirty="0" err="1"/>
            <a:t>blade</a:t>
          </a:r>
          <a:endParaRPr lang="en-US" dirty="0"/>
        </a:p>
      </dgm:t>
    </dgm:pt>
    <dgm:pt modelId="{D3B81D94-AF9A-4783-A7C5-FCD88F94F164}" type="parTrans" cxnId="{847120AD-351C-471E-92BE-F510FAE57920}">
      <dgm:prSet/>
      <dgm:spPr/>
      <dgm:t>
        <a:bodyPr/>
        <a:lstStyle/>
        <a:p>
          <a:endParaRPr lang="en-US"/>
        </a:p>
      </dgm:t>
    </dgm:pt>
    <dgm:pt modelId="{58BD1B98-5391-4CC9-932A-2E082D189918}" type="sibTrans" cxnId="{847120AD-351C-471E-92BE-F510FAE57920}">
      <dgm:prSet/>
      <dgm:spPr/>
      <dgm:t>
        <a:bodyPr/>
        <a:lstStyle/>
        <a:p>
          <a:endParaRPr lang="en-US"/>
        </a:p>
      </dgm:t>
    </dgm:pt>
    <dgm:pt modelId="{4C1E5F82-8A3C-46AB-96AC-A6EB415D33AA}">
      <dgm:prSet/>
      <dgm:spPr/>
      <dgm:t>
        <a:bodyPr/>
        <a:lstStyle/>
        <a:p>
          <a:r>
            <a:rPr lang="tr-TR"/>
            <a:t>Cuttıng models: Blınd , Double blınd,Sample book</a:t>
          </a:r>
          <a:endParaRPr lang="en-US"/>
        </a:p>
      </dgm:t>
    </dgm:pt>
    <dgm:pt modelId="{9CE73F05-CF3E-41AE-903A-CCC4BAB71634}" type="parTrans" cxnId="{9BEC6832-6E76-4BAD-AB51-64017268874F}">
      <dgm:prSet/>
      <dgm:spPr/>
      <dgm:t>
        <a:bodyPr/>
        <a:lstStyle/>
        <a:p>
          <a:endParaRPr lang="en-US"/>
        </a:p>
      </dgm:t>
    </dgm:pt>
    <dgm:pt modelId="{FCAEDF38-8EBD-4C9C-B159-D75BDFBDEBA4}" type="sibTrans" cxnId="{9BEC6832-6E76-4BAD-AB51-64017268874F}">
      <dgm:prSet/>
      <dgm:spPr/>
      <dgm:t>
        <a:bodyPr/>
        <a:lstStyle/>
        <a:p>
          <a:endParaRPr lang="en-US"/>
        </a:p>
      </dgm:t>
    </dgm:pt>
    <dgm:pt modelId="{39068BF7-7D62-4210-A335-74F4EB9F1F7B}">
      <dgm:prSet/>
      <dgm:spPr/>
      <dgm:t>
        <a:bodyPr/>
        <a:lstStyle/>
        <a:p>
          <a:r>
            <a:rPr lang="tr-TR"/>
            <a:t>Cuttıng speed 0- 60 m/ mın</a:t>
          </a:r>
          <a:endParaRPr lang="en-US"/>
        </a:p>
      </dgm:t>
    </dgm:pt>
    <dgm:pt modelId="{857E9FE9-118D-406F-BD63-9582C70842C3}" type="parTrans" cxnId="{D0EDEFF3-CFAF-490C-A507-094296EE70F5}">
      <dgm:prSet/>
      <dgm:spPr/>
      <dgm:t>
        <a:bodyPr/>
        <a:lstStyle/>
        <a:p>
          <a:endParaRPr lang="en-US"/>
        </a:p>
      </dgm:t>
    </dgm:pt>
    <dgm:pt modelId="{9183B156-7FB8-459A-B3B3-E7D9CE57C96C}" type="sibTrans" cxnId="{D0EDEFF3-CFAF-490C-A507-094296EE70F5}">
      <dgm:prSet/>
      <dgm:spPr/>
      <dgm:t>
        <a:bodyPr/>
        <a:lstStyle/>
        <a:p>
          <a:endParaRPr lang="en-US"/>
        </a:p>
      </dgm:t>
    </dgm:pt>
    <dgm:pt modelId="{369D1299-4B45-43BE-9830-5C64D6452F7C}">
      <dgm:prSet/>
      <dgm:spPr/>
      <dgm:t>
        <a:bodyPr/>
        <a:lstStyle/>
        <a:p>
          <a:r>
            <a:rPr lang="tr-TR"/>
            <a:t>CNC control 4 axıs servo</a:t>
          </a:r>
          <a:endParaRPr lang="en-US"/>
        </a:p>
      </dgm:t>
    </dgm:pt>
    <dgm:pt modelId="{8DE8A63D-F479-4791-982E-D9AF4D7FFC4B}" type="parTrans" cxnId="{C83F9022-F132-4F27-BCB6-00C16C5011AC}">
      <dgm:prSet/>
      <dgm:spPr/>
      <dgm:t>
        <a:bodyPr/>
        <a:lstStyle/>
        <a:p>
          <a:endParaRPr lang="en-US"/>
        </a:p>
      </dgm:t>
    </dgm:pt>
    <dgm:pt modelId="{ED2A7E8D-120D-438F-98FE-839F10B209D7}" type="sibTrans" cxnId="{C83F9022-F132-4F27-BCB6-00C16C5011AC}">
      <dgm:prSet/>
      <dgm:spPr/>
      <dgm:t>
        <a:bodyPr/>
        <a:lstStyle/>
        <a:p>
          <a:endParaRPr lang="en-US"/>
        </a:p>
      </dgm:t>
    </dgm:pt>
    <dgm:pt modelId="{9D93556A-3C59-4E62-94DC-2EC73741CF55}">
      <dgm:prSet/>
      <dgm:spPr/>
      <dgm:t>
        <a:bodyPr/>
        <a:lstStyle/>
        <a:p>
          <a:r>
            <a:rPr lang="tr-TR"/>
            <a:t>Clıppers for automatıcall pullıng fabrıc</a:t>
          </a:r>
          <a:endParaRPr lang="en-US"/>
        </a:p>
      </dgm:t>
    </dgm:pt>
    <dgm:pt modelId="{BF10D75D-52F7-4424-9572-4D1B1CE0F2E4}" type="parTrans" cxnId="{DE6A990A-7039-4D10-ADAA-BCD2D2D01371}">
      <dgm:prSet/>
      <dgm:spPr/>
      <dgm:t>
        <a:bodyPr/>
        <a:lstStyle/>
        <a:p>
          <a:endParaRPr lang="en-US"/>
        </a:p>
      </dgm:t>
    </dgm:pt>
    <dgm:pt modelId="{47628B7D-F77E-4A5B-B6E6-02569ECAE6BC}" type="sibTrans" cxnId="{DE6A990A-7039-4D10-ADAA-BCD2D2D01371}">
      <dgm:prSet/>
      <dgm:spPr/>
      <dgm:t>
        <a:bodyPr/>
        <a:lstStyle/>
        <a:p>
          <a:endParaRPr lang="en-US"/>
        </a:p>
      </dgm:t>
    </dgm:pt>
    <dgm:pt modelId="{E565C2BA-3A8D-453D-A9E5-D10AD0F920E9}">
      <dgm:prSet/>
      <dgm:spPr/>
      <dgm:t>
        <a:bodyPr/>
        <a:lstStyle/>
        <a:p>
          <a:r>
            <a:rPr lang="tr-TR"/>
            <a:t>Motorızed fabrıc layıng system</a:t>
          </a:r>
          <a:endParaRPr lang="en-US"/>
        </a:p>
      </dgm:t>
    </dgm:pt>
    <dgm:pt modelId="{3171C722-4787-4513-AD20-291BE63AC703}" type="parTrans" cxnId="{3B9759FC-4782-42C2-A2C2-81BBAC591F46}">
      <dgm:prSet/>
      <dgm:spPr/>
      <dgm:t>
        <a:bodyPr/>
        <a:lstStyle/>
        <a:p>
          <a:endParaRPr lang="en-US"/>
        </a:p>
      </dgm:t>
    </dgm:pt>
    <dgm:pt modelId="{FD9B3F30-2EB7-416F-B0DB-1F214849D32B}" type="sibTrans" cxnId="{3B9759FC-4782-42C2-A2C2-81BBAC591F46}">
      <dgm:prSet/>
      <dgm:spPr/>
      <dgm:t>
        <a:bodyPr/>
        <a:lstStyle/>
        <a:p>
          <a:endParaRPr lang="en-US"/>
        </a:p>
      </dgm:t>
    </dgm:pt>
    <dgm:pt modelId="{D7DC5A70-4D85-422B-AF2B-2B067EA56B2F}">
      <dgm:prSet/>
      <dgm:spPr/>
      <dgm:t>
        <a:bodyPr/>
        <a:lstStyle/>
        <a:p>
          <a:r>
            <a:rPr lang="tr-TR"/>
            <a:t>Adjustable start poınt</a:t>
          </a:r>
          <a:endParaRPr lang="en-US"/>
        </a:p>
      </dgm:t>
    </dgm:pt>
    <dgm:pt modelId="{B8D2BDB6-A78A-4B14-8E89-5FA773B1F98F}" type="parTrans" cxnId="{434700FB-6E11-4880-BA65-848CD667EE23}">
      <dgm:prSet/>
      <dgm:spPr/>
      <dgm:t>
        <a:bodyPr/>
        <a:lstStyle/>
        <a:p>
          <a:endParaRPr lang="en-US"/>
        </a:p>
      </dgm:t>
    </dgm:pt>
    <dgm:pt modelId="{6A4F954A-72AF-4307-8CA4-63673FB6A689}" type="sibTrans" cxnId="{434700FB-6E11-4880-BA65-848CD667EE23}">
      <dgm:prSet/>
      <dgm:spPr/>
      <dgm:t>
        <a:bodyPr/>
        <a:lstStyle/>
        <a:p>
          <a:endParaRPr lang="en-US"/>
        </a:p>
      </dgm:t>
    </dgm:pt>
    <dgm:pt modelId="{A1439BFF-9F2A-4170-B5B1-90A3D36BDF23}">
      <dgm:prSet/>
      <dgm:spPr/>
      <dgm:t>
        <a:bodyPr/>
        <a:lstStyle/>
        <a:p>
          <a:r>
            <a:rPr lang="tr-TR"/>
            <a:t>Power 220 -240 v 50-60 hz 2 kw</a:t>
          </a:r>
          <a:endParaRPr lang="en-US"/>
        </a:p>
      </dgm:t>
    </dgm:pt>
    <dgm:pt modelId="{7B1BDFB6-1214-46CA-B4A0-23F60A816C25}" type="parTrans" cxnId="{22100BC8-951D-46ED-8511-0679982A9DAC}">
      <dgm:prSet/>
      <dgm:spPr/>
      <dgm:t>
        <a:bodyPr/>
        <a:lstStyle/>
        <a:p>
          <a:endParaRPr lang="en-US"/>
        </a:p>
      </dgm:t>
    </dgm:pt>
    <dgm:pt modelId="{7DD77F92-A441-40FD-BB03-EE0C55A78B27}" type="sibTrans" cxnId="{22100BC8-951D-46ED-8511-0679982A9DAC}">
      <dgm:prSet/>
      <dgm:spPr/>
      <dgm:t>
        <a:bodyPr/>
        <a:lstStyle/>
        <a:p>
          <a:endParaRPr lang="en-US"/>
        </a:p>
      </dgm:t>
    </dgm:pt>
    <dgm:pt modelId="{2783DDE8-9EEB-4102-9C8D-953E8A0148C9}">
      <dgm:prSet/>
      <dgm:spPr/>
      <dgm:t>
        <a:bodyPr/>
        <a:lstStyle/>
        <a:p>
          <a:r>
            <a:rPr lang="tr-TR"/>
            <a:t>Air consumptıon 50 L/h ( 6 bar)</a:t>
          </a:r>
          <a:endParaRPr lang="en-US"/>
        </a:p>
      </dgm:t>
    </dgm:pt>
    <dgm:pt modelId="{7BD8EFD0-454C-4905-940C-105C4A58FD8E}" type="parTrans" cxnId="{866141FB-7C88-461F-81F8-52F771A7D5E9}">
      <dgm:prSet/>
      <dgm:spPr/>
      <dgm:t>
        <a:bodyPr/>
        <a:lstStyle/>
        <a:p>
          <a:endParaRPr lang="en-US"/>
        </a:p>
      </dgm:t>
    </dgm:pt>
    <dgm:pt modelId="{1C4519A8-48B0-404A-BC58-05ED9A4571B6}" type="sibTrans" cxnId="{866141FB-7C88-461F-81F8-52F771A7D5E9}">
      <dgm:prSet/>
      <dgm:spPr/>
      <dgm:t>
        <a:bodyPr/>
        <a:lstStyle/>
        <a:p>
          <a:endParaRPr lang="en-US"/>
        </a:p>
      </dgm:t>
    </dgm:pt>
    <dgm:pt modelId="{C673A9B5-B350-4C95-B374-B2EAC9C9688C}">
      <dgm:prSet/>
      <dgm:spPr/>
      <dgm:t>
        <a:bodyPr/>
        <a:lstStyle/>
        <a:p>
          <a:r>
            <a:rPr lang="tr-TR"/>
            <a:t>Knıfe pressure adjustment</a:t>
          </a:r>
          <a:endParaRPr lang="en-US"/>
        </a:p>
      </dgm:t>
    </dgm:pt>
    <dgm:pt modelId="{6E9A5749-C860-4BD9-AF35-0E3586C3A5AB}" type="parTrans" cxnId="{8C94B7C6-8A03-4D56-9874-89024734E4CC}">
      <dgm:prSet/>
      <dgm:spPr/>
      <dgm:t>
        <a:bodyPr/>
        <a:lstStyle/>
        <a:p>
          <a:endParaRPr lang="en-US"/>
        </a:p>
      </dgm:t>
    </dgm:pt>
    <dgm:pt modelId="{15CFFD7A-DFE4-461D-91FF-CC9D2248FDA7}" type="sibTrans" cxnId="{8C94B7C6-8A03-4D56-9874-89024734E4CC}">
      <dgm:prSet/>
      <dgm:spPr/>
      <dgm:t>
        <a:bodyPr/>
        <a:lstStyle/>
        <a:p>
          <a:endParaRPr lang="en-US"/>
        </a:p>
      </dgm:t>
    </dgm:pt>
    <dgm:pt modelId="{0DA99CE1-1ED1-4350-A953-9D8EEE405AC6}">
      <dgm:prSet/>
      <dgm:spPr/>
      <dgm:t>
        <a:bodyPr/>
        <a:lstStyle/>
        <a:p>
          <a:r>
            <a:rPr lang="tr-TR"/>
            <a:t>İnternet connected</a:t>
          </a:r>
          <a:endParaRPr lang="en-US"/>
        </a:p>
      </dgm:t>
    </dgm:pt>
    <dgm:pt modelId="{EBBCF9C0-6984-4D00-A294-6EAD928DF892}" type="parTrans" cxnId="{BE0FB46E-4C12-4CC2-A463-8E02FB05B2A2}">
      <dgm:prSet/>
      <dgm:spPr/>
      <dgm:t>
        <a:bodyPr/>
        <a:lstStyle/>
        <a:p>
          <a:endParaRPr lang="en-US"/>
        </a:p>
      </dgm:t>
    </dgm:pt>
    <dgm:pt modelId="{52889F50-F94F-477D-8B27-C324EBAB01FD}" type="sibTrans" cxnId="{BE0FB46E-4C12-4CC2-A463-8E02FB05B2A2}">
      <dgm:prSet/>
      <dgm:spPr/>
      <dgm:t>
        <a:bodyPr/>
        <a:lstStyle/>
        <a:p>
          <a:endParaRPr lang="en-US"/>
        </a:p>
      </dgm:t>
    </dgm:pt>
    <dgm:pt modelId="{F2F27FB8-7505-466B-9E55-67501665F6A9}">
      <dgm:prSet/>
      <dgm:spPr/>
      <dgm:t>
        <a:bodyPr/>
        <a:lstStyle/>
        <a:p>
          <a:r>
            <a:rPr lang="tr-TR"/>
            <a:t>0.1 mm cuttıng accuary</a:t>
          </a:r>
          <a:endParaRPr lang="en-US"/>
        </a:p>
      </dgm:t>
    </dgm:pt>
    <dgm:pt modelId="{33BD801A-7C15-4076-A85E-E9916E0AE0F7}" type="parTrans" cxnId="{B5184B3C-033E-49DD-A4CE-93B285CB9EBC}">
      <dgm:prSet/>
      <dgm:spPr/>
      <dgm:t>
        <a:bodyPr/>
        <a:lstStyle/>
        <a:p>
          <a:endParaRPr lang="en-US"/>
        </a:p>
      </dgm:t>
    </dgm:pt>
    <dgm:pt modelId="{03D2BCF4-B382-4C85-A414-9E87B2C35929}" type="sibTrans" cxnId="{B5184B3C-033E-49DD-A4CE-93B285CB9EBC}">
      <dgm:prSet/>
      <dgm:spPr/>
      <dgm:t>
        <a:bodyPr/>
        <a:lstStyle/>
        <a:p>
          <a:endParaRPr lang="en-US"/>
        </a:p>
      </dgm:t>
    </dgm:pt>
    <dgm:pt modelId="{2067A4B6-6437-4ED6-9119-984130B8E63C}">
      <dgm:prSet/>
      <dgm:spPr/>
      <dgm:t>
        <a:bodyPr/>
        <a:lstStyle/>
        <a:p>
          <a:r>
            <a:rPr lang="tr-TR"/>
            <a:t>Dxf cuttıng patern</a:t>
          </a:r>
          <a:endParaRPr lang="en-US"/>
        </a:p>
      </dgm:t>
    </dgm:pt>
    <dgm:pt modelId="{2B5939C8-A7F7-4283-8FB5-7368E46AB62E}" type="parTrans" cxnId="{9C842938-C43B-4EC5-BF86-978B46FB75F7}">
      <dgm:prSet/>
      <dgm:spPr/>
      <dgm:t>
        <a:bodyPr/>
        <a:lstStyle/>
        <a:p>
          <a:endParaRPr lang="en-US"/>
        </a:p>
      </dgm:t>
    </dgm:pt>
    <dgm:pt modelId="{060A45F6-3BEC-49CC-A1C3-E326C40561F7}" type="sibTrans" cxnId="{9C842938-C43B-4EC5-BF86-978B46FB75F7}">
      <dgm:prSet/>
      <dgm:spPr/>
      <dgm:t>
        <a:bodyPr/>
        <a:lstStyle/>
        <a:p>
          <a:endParaRPr lang="en-US"/>
        </a:p>
      </dgm:t>
    </dgm:pt>
    <dgm:pt modelId="{B273F9F1-1B22-4F8F-89D9-3715C92B9222}" type="pres">
      <dgm:prSet presAssocID="{ECEF8953-20E6-401E-86F3-C7287A6550D7}" presName="diagram" presStyleCnt="0">
        <dgm:presLayoutVars>
          <dgm:dir/>
          <dgm:resizeHandles val="exact"/>
        </dgm:presLayoutVars>
      </dgm:prSet>
      <dgm:spPr/>
    </dgm:pt>
    <dgm:pt modelId="{03360D8E-B262-47B1-A698-996235565A33}" type="pres">
      <dgm:prSet presAssocID="{2B076D21-5C46-4FF6-B9C5-3B4A68060DA7}" presName="node" presStyleLbl="node1" presStyleIdx="0" presStyleCnt="13">
        <dgm:presLayoutVars>
          <dgm:bulletEnabled val="1"/>
        </dgm:presLayoutVars>
      </dgm:prSet>
      <dgm:spPr/>
    </dgm:pt>
    <dgm:pt modelId="{69401E08-E3FC-4836-B118-61BA85D3E658}" type="pres">
      <dgm:prSet presAssocID="{58BD1B98-5391-4CC9-932A-2E082D189918}" presName="sibTrans" presStyleCnt="0"/>
      <dgm:spPr/>
    </dgm:pt>
    <dgm:pt modelId="{3AF2BB96-5EC7-451D-B8FE-8A4F138A04A8}" type="pres">
      <dgm:prSet presAssocID="{4C1E5F82-8A3C-46AB-96AC-A6EB415D33AA}" presName="node" presStyleLbl="node1" presStyleIdx="1" presStyleCnt="13">
        <dgm:presLayoutVars>
          <dgm:bulletEnabled val="1"/>
        </dgm:presLayoutVars>
      </dgm:prSet>
      <dgm:spPr/>
    </dgm:pt>
    <dgm:pt modelId="{091083CE-F002-4917-9BC7-68DF342FE309}" type="pres">
      <dgm:prSet presAssocID="{FCAEDF38-8EBD-4C9C-B159-D75BDFBDEBA4}" presName="sibTrans" presStyleCnt="0"/>
      <dgm:spPr/>
    </dgm:pt>
    <dgm:pt modelId="{1937819B-FE93-499A-86CF-FD1AF67E77CB}" type="pres">
      <dgm:prSet presAssocID="{39068BF7-7D62-4210-A335-74F4EB9F1F7B}" presName="node" presStyleLbl="node1" presStyleIdx="2" presStyleCnt="13">
        <dgm:presLayoutVars>
          <dgm:bulletEnabled val="1"/>
        </dgm:presLayoutVars>
      </dgm:prSet>
      <dgm:spPr/>
    </dgm:pt>
    <dgm:pt modelId="{76EEE0B9-61C4-4789-8C09-37C3B1F43EA7}" type="pres">
      <dgm:prSet presAssocID="{9183B156-7FB8-459A-B3B3-E7D9CE57C96C}" presName="sibTrans" presStyleCnt="0"/>
      <dgm:spPr/>
    </dgm:pt>
    <dgm:pt modelId="{DA77F390-0C8B-4DE9-9B41-9C7C2C57E4DD}" type="pres">
      <dgm:prSet presAssocID="{369D1299-4B45-43BE-9830-5C64D6452F7C}" presName="node" presStyleLbl="node1" presStyleIdx="3" presStyleCnt="13">
        <dgm:presLayoutVars>
          <dgm:bulletEnabled val="1"/>
        </dgm:presLayoutVars>
      </dgm:prSet>
      <dgm:spPr/>
    </dgm:pt>
    <dgm:pt modelId="{D5F7AD61-2B75-4EA5-94A1-A0BC9AD7EA10}" type="pres">
      <dgm:prSet presAssocID="{ED2A7E8D-120D-438F-98FE-839F10B209D7}" presName="sibTrans" presStyleCnt="0"/>
      <dgm:spPr/>
    </dgm:pt>
    <dgm:pt modelId="{EC2B196C-93BB-442E-9851-3F63901FFEEE}" type="pres">
      <dgm:prSet presAssocID="{9D93556A-3C59-4E62-94DC-2EC73741CF55}" presName="node" presStyleLbl="node1" presStyleIdx="4" presStyleCnt="13">
        <dgm:presLayoutVars>
          <dgm:bulletEnabled val="1"/>
        </dgm:presLayoutVars>
      </dgm:prSet>
      <dgm:spPr/>
    </dgm:pt>
    <dgm:pt modelId="{D4FDEA39-1D02-4E15-8EDD-6EFD4D074B6D}" type="pres">
      <dgm:prSet presAssocID="{47628B7D-F77E-4A5B-B6E6-02569ECAE6BC}" presName="sibTrans" presStyleCnt="0"/>
      <dgm:spPr/>
    </dgm:pt>
    <dgm:pt modelId="{9D0E0139-B4B9-4CCB-931E-1A2DAAF6DC00}" type="pres">
      <dgm:prSet presAssocID="{E565C2BA-3A8D-453D-A9E5-D10AD0F920E9}" presName="node" presStyleLbl="node1" presStyleIdx="5" presStyleCnt="13">
        <dgm:presLayoutVars>
          <dgm:bulletEnabled val="1"/>
        </dgm:presLayoutVars>
      </dgm:prSet>
      <dgm:spPr/>
    </dgm:pt>
    <dgm:pt modelId="{F4F6E3DD-330B-42C8-814B-51E9E6256DA2}" type="pres">
      <dgm:prSet presAssocID="{FD9B3F30-2EB7-416F-B0DB-1F214849D32B}" presName="sibTrans" presStyleCnt="0"/>
      <dgm:spPr/>
    </dgm:pt>
    <dgm:pt modelId="{4652EF9A-F5BA-41A8-BDC4-0E0FD55D858D}" type="pres">
      <dgm:prSet presAssocID="{D7DC5A70-4D85-422B-AF2B-2B067EA56B2F}" presName="node" presStyleLbl="node1" presStyleIdx="6" presStyleCnt="13">
        <dgm:presLayoutVars>
          <dgm:bulletEnabled val="1"/>
        </dgm:presLayoutVars>
      </dgm:prSet>
      <dgm:spPr/>
    </dgm:pt>
    <dgm:pt modelId="{0E991A01-6516-4BB5-AE6E-B325818DE6D6}" type="pres">
      <dgm:prSet presAssocID="{6A4F954A-72AF-4307-8CA4-63673FB6A689}" presName="sibTrans" presStyleCnt="0"/>
      <dgm:spPr/>
    </dgm:pt>
    <dgm:pt modelId="{882AF09D-5169-454F-A424-95EF5FB6C3E6}" type="pres">
      <dgm:prSet presAssocID="{A1439BFF-9F2A-4170-B5B1-90A3D36BDF23}" presName="node" presStyleLbl="node1" presStyleIdx="7" presStyleCnt="13">
        <dgm:presLayoutVars>
          <dgm:bulletEnabled val="1"/>
        </dgm:presLayoutVars>
      </dgm:prSet>
      <dgm:spPr/>
    </dgm:pt>
    <dgm:pt modelId="{018C04DF-8858-4991-B366-B8085385C9B6}" type="pres">
      <dgm:prSet presAssocID="{7DD77F92-A441-40FD-BB03-EE0C55A78B27}" presName="sibTrans" presStyleCnt="0"/>
      <dgm:spPr/>
    </dgm:pt>
    <dgm:pt modelId="{F3A8D05E-8978-458B-A33D-4C97ED6C1E9E}" type="pres">
      <dgm:prSet presAssocID="{2783DDE8-9EEB-4102-9C8D-953E8A0148C9}" presName="node" presStyleLbl="node1" presStyleIdx="8" presStyleCnt="13">
        <dgm:presLayoutVars>
          <dgm:bulletEnabled val="1"/>
        </dgm:presLayoutVars>
      </dgm:prSet>
      <dgm:spPr/>
    </dgm:pt>
    <dgm:pt modelId="{ABBFE6F3-2923-4B2B-BA32-01D9CF008674}" type="pres">
      <dgm:prSet presAssocID="{1C4519A8-48B0-404A-BC58-05ED9A4571B6}" presName="sibTrans" presStyleCnt="0"/>
      <dgm:spPr/>
    </dgm:pt>
    <dgm:pt modelId="{AE8AD63D-8112-41F4-A065-A6277DE1CEBF}" type="pres">
      <dgm:prSet presAssocID="{C673A9B5-B350-4C95-B374-B2EAC9C9688C}" presName="node" presStyleLbl="node1" presStyleIdx="9" presStyleCnt="13">
        <dgm:presLayoutVars>
          <dgm:bulletEnabled val="1"/>
        </dgm:presLayoutVars>
      </dgm:prSet>
      <dgm:spPr/>
    </dgm:pt>
    <dgm:pt modelId="{A1D3449D-11D3-4D4B-BD3E-E68F064CF6AF}" type="pres">
      <dgm:prSet presAssocID="{15CFFD7A-DFE4-461D-91FF-CC9D2248FDA7}" presName="sibTrans" presStyleCnt="0"/>
      <dgm:spPr/>
    </dgm:pt>
    <dgm:pt modelId="{5D725997-1CB9-4FD7-99C2-0AAD90E946BB}" type="pres">
      <dgm:prSet presAssocID="{0DA99CE1-1ED1-4350-A953-9D8EEE405AC6}" presName="node" presStyleLbl="node1" presStyleIdx="10" presStyleCnt="13">
        <dgm:presLayoutVars>
          <dgm:bulletEnabled val="1"/>
        </dgm:presLayoutVars>
      </dgm:prSet>
      <dgm:spPr/>
    </dgm:pt>
    <dgm:pt modelId="{177220B5-0FA7-4B03-968E-763F15F6DB6A}" type="pres">
      <dgm:prSet presAssocID="{52889F50-F94F-477D-8B27-C324EBAB01FD}" presName="sibTrans" presStyleCnt="0"/>
      <dgm:spPr/>
    </dgm:pt>
    <dgm:pt modelId="{54E6DD60-92B5-46B6-8CF6-B1762A6C9A36}" type="pres">
      <dgm:prSet presAssocID="{F2F27FB8-7505-466B-9E55-67501665F6A9}" presName="node" presStyleLbl="node1" presStyleIdx="11" presStyleCnt="13">
        <dgm:presLayoutVars>
          <dgm:bulletEnabled val="1"/>
        </dgm:presLayoutVars>
      </dgm:prSet>
      <dgm:spPr/>
    </dgm:pt>
    <dgm:pt modelId="{D403D354-09BD-4B59-A1D8-796C4F526BCE}" type="pres">
      <dgm:prSet presAssocID="{03D2BCF4-B382-4C85-A414-9E87B2C35929}" presName="sibTrans" presStyleCnt="0"/>
      <dgm:spPr/>
    </dgm:pt>
    <dgm:pt modelId="{012B0627-E07D-4901-AFCC-E74E2210DC7E}" type="pres">
      <dgm:prSet presAssocID="{2067A4B6-6437-4ED6-9119-984130B8E63C}" presName="node" presStyleLbl="node1" presStyleIdx="12" presStyleCnt="13">
        <dgm:presLayoutVars>
          <dgm:bulletEnabled val="1"/>
        </dgm:presLayoutVars>
      </dgm:prSet>
      <dgm:spPr/>
    </dgm:pt>
  </dgm:ptLst>
  <dgm:cxnLst>
    <dgm:cxn modelId="{DE6A990A-7039-4D10-ADAA-BCD2D2D01371}" srcId="{ECEF8953-20E6-401E-86F3-C7287A6550D7}" destId="{9D93556A-3C59-4E62-94DC-2EC73741CF55}" srcOrd="4" destOrd="0" parTransId="{BF10D75D-52F7-4424-9572-4D1B1CE0F2E4}" sibTransId="{47628B7D-F77E-4A5B-B6E6-02569ECAE6BC}"/>
    <dgm:cxn modelId="{03F1A50E-BFD5-4B95-8399-634D7E82065D}" type="presOf" srcId="{A1439BFF-9F2A-4170-B5B1-90A3D36BDF23}" destId="{882AF09D-5169-454F-A424-95EF5FB6C3E6}" srcOrd="0" destOrd="0" presId="urn:microsoft.com/office/officeart/2005/8/layout/default"/>
    <dgm:cxn modelId="{F8899C18-F85E-4265-A78A-C6A2BE043786}" type="presOf" srcId="{E565C2BA-3A8D-453D-A9E5-D10AD0F920E9}" destId="{9D0E0139-B4B9-4CCB-931E-1A2DAAF6DC00}" srcOrd="0" destOrd="0" presId="urn:microsoft.com/office/officeart/2005/8/layout/default"/>
    <dgm:cxn modelId="{C83F9022-F132-4F27-BCB6-00C16C5011AC}" srcId="{ECEF8953-20E6-401E-86F3-C7287A6550D7}" destId="{369D1299-4B45-43BE-9830-5C64D6452F7C}" srcOrd="3" destOrd="0" parTransId="{8DE8A63D-F479-4791-982E-D9AF4D7FFC4B}" sibTransId="{ED2A7E8D-120D-438F-98FE-839F10B209D7}"/>
    <dgm:cxn modelId="{4E956B2A-7336-43EE-8D76-D7A2EA476923}" type="presOf" srcId="{39068BF7-7D62-4210-A335-74F4EB9F1F7B}" destId="{1937819B-FE93-499A-86CF-FD1AF67E77CB}" srcOrd="0" destOrd="0" presId="urn:microsoft.com/office/officeart/2005/8/layout/default"/>
    <dgm:cxn modelId="{9BEC6832-6E76-4BAD-AB51-64017268874F}" srcId="{ECEF8953-20E6-401E-86F3-C7287A6550D7}" destId="{4C1E5F82-8A3C-46AB-96AC-A6EB415D33AA}" srcOrd="1" destOrd="0" parTransId="{9CE73F05-CF3E-41AE-903A-CCC4BAB71634}" sibTransId="{FCAEDF38-8EBD-4C9C-B159-D75BDFBDEBA4}"/>
    <dgm:cxn modelId="{2BCD1E37-9B29-4064-B555-E405E4C19CAD}" type="presOf" srcId="{ECEF8953-20E6-401E-86F3-C7287A6550D7}" destId="{B273F9F1-1B22-4F8F-89D9-3715C92B9222}" srcOrd="0" destOrd="0" presId="urn:microsoft.com/office/officeart/2005/8/layout/default"/>
    <dgm:cxn modelId="{9C842938-C43B-4EC5-BF86-978B46FB75F7}" srcId="{ECEF8953-20E6-401E-86F3-C7287A6550D7}" destId="{2067A4B6-6437-4ED6-9119-984130B8E63C}" srcOrd="12" destOrd="0" parTransId="{2B5939C8-A7F7-4283-8FB5-7368E46AB62E}" sibTransId="{060A45F6-3BEC-49CC-A1C3-E326C40561F7}"/>
    <dgm:cxn modelId="{B5184B3C-033E-49DD-A4CE-93B285CB9EBC}" srcId="{ECEF8953-20E6-401E-86F3-C7287A6550D7}" destId="{F2F27FB8-7505-466B-9E55-67501665F6A9}" srcOrd="11" destOrd="0" parTransId="{33BD801A-7C15-4076-A85E-E9916E0AE0F7}" sibTransId="{03D2BCF4-B382-4C85-A414-9E87B2C35929}"/>
    <dgm:cxn modelId="{BE0FB46E-4C12-4CC2-A463-8E02FB05B2A2}" srcId="{ECEF8953-20E6-401E-86F3-C7287A6550D7}" destId="{0DA99CE1-1ED1-4350-A953-9D8EEE405AC6}" srcOrd="10" destOrd="0" parTransId="{EBBCF9C0-6984-4D00-A294-6EAD928DF892}" sibTransId="{52889F50-F94F-477D-8B27-C324EBAB01FD}"/>
    <dgm:cxn modelId="{F197AD7F-D38A-486F-B268-66AFACBBA5CB}" type="presOf" srcId="{4C1E5F82-8A3C-46AB-96AC-A6EB415D33AA}" destId="{3AF2BB96-5EC7-451D-B8FE-8A4F138A04A8}" srcOrd="0" destOrd="0" presId="urn:microsoft.com/office/officeart/2005/8/layout/default"/>
    <dgm:cxn modelId="{B35A5F92-DAC9-455C-BD16-D068E331A334}" type="presOf" srcId="{C673A9B5-B350-4C95-B374-B2EAC9C9688C}" destId="{AE8AD63D-8112-41F4-A065-A6277DE1CEBF}" srcOrd="0" destOrd="0" presId="urn:microsoft.com/office/officeart/2005/8/layout/default"/>
    <dgm:cxn modelId="{9672B99D-C35E-4126-9FCE-5E2133B865A1}" type="presOf" srcId="{2783DDE8-9EEB-4102-9C8D-953E8A0148C9}" destId="{F3A8D05E-8978-458B-A33D-4C97ED6C1E9E}" srcOrd="0" destOrd="0" presId="urn:microsoft.com/office/officeart/2005/8/layout/default"/>
    <dgm:cxn modelId="{2F689CA2-1A63-4076-9F4C-D247D23B851C}" type="presOf" srcId="{2B076D21-5C46-4FF6-B9C5-3B4A68060DA7}" destId="{03360D8E-B262-47B1-A698-996235565A33}" srcOrd="0" destOrd="0" presId="urn:microsoft.com/office/officeart/2005/8/layout/default"/>
    <dgm:cxn modelId="{847120AD-351C-471E-92BE-F510FAE57920}" srcId="{ECEF8953-20E6-401E-86F3-C7287A6550D7}" destId="{2B076D21-5C46-4FF6-B9C5-3B4A68060DA7}" srcOrd="0" destOrd="0" parTransId="{D3B81D94-AF9A-4783-A7C5-FCD88F94F164}" sibTransId="{58BD1B98-5391-4CC9-932A-2E082D189918}"/>
    <dgm:cxn modelId="{2D3510B1-BBD2-4BD5-A7F8-EE610C7C4CB7}" type="presOf" srcId="{D7DC5A70-4D85-422B-AF2B-2B067EA56B2F}" destId="{4652EF9A-F5BA-41A8-BDC4-0E0FD55D858D}" srcOrd="0" destOrd="0" presId="urn:microsoft.com/office/officeart/2005/8/layout/default"/>
    <dgm:cxn modelId="{68DBA8B8-4890-4DCB-8BBB-980B15569053}" type="presOf" srcId="{0DA99CE1-1ED1-4350-A953-9D8EEE405AC6}" destId="{5D725997-1CB9-4FD7-99C2-0AAD90E946BB}" srcOrd="0" destOrd="0" presId="urn:microsoft.com/office/officeart/2005/8/layout/default"/>
    <dgm:cxn modelId="{8C94B7C6-8A03-4D56-9874-89024734E4CC}" srcId="{ECEF8953-20E6-401E-86F3-C7287A6550D7}" destId="{C673A9B5-B350-4C95-B374-B2EAC9C9688C}" srcOrd="9" destOrd="0" parTransId="{6E9A5749-C860-4BD9-AF35-0E3586C3A5AB}" sibTransId="{15CFFD7A-DFE4-461D-91FF-CC9D2248FDA7}"/>
    <dgm:cxn modelId="{22100BC8-951D-46ED-8511-0679982A9DAC}" srcId="{ECEF8953-20E6-401E-86F3-C7287A6550D7}" destId="{A1439BFF-9F2A-4170-B5B1-90A3D36BDF23}" srcOrd="7" destOrd="0" parTransId="{7B1BDFB6-1214-46CA-B4A0-23F60A816C25}" sibTransId="{7DD77F92-A441-40FD-BB03-EE0C55A78B27}"/>
    <dgm:cxn modelId="{94FDDFD4-38E3-4981-A346-B4B629EEC6FE}" type="presOf" srcId="{2067A4B6-6437-4ED6-9119-984130B8E63C}" destId="{012B0627-E07D-4901-AFCC-E74E2210DC7E}" srcOrd="0" destOrd="0" presId="urn:microsoft.com/office/officeart/2005/8/layout/default"/>
    <dgm:cxn modelId="{3E40C2DA-358C-47F6-8596-3206E4B3714F}" type="presOf" srcId="{9D93556A-3C59-4E62-94DC-2EC73741CF55}" destId="{EC2B196C-93BB-442E-9851-3F63901FFEEE}" srcOrd="0" destOrd="0" presId="urn:microsoft.com/office/officeart/2005/8/layout/default"/>
    <dgm:cxn modelId="{639A5AE5-A015-47CD-85AE-272AAE082B47}" type="presOf" srcId="{369D1299-4B45-43BE-9830-5C64D6452F7C}" destId="{DA77F390-0C8B-4DE9-9B41-9C7C2C57E4DD}" srcOrd="0" destOrd="0" presId="urn:microsoft.com/office/officeart/2005/8/layout/default"/>
    <dgm:cxn modelId="{25F9A1E8-CDBA-4344-9F0F-9FF2F9A56C09}" type="presOf" srcId="{F2F27FB8-7505-466B-9E55-67501665F6A9}" destId="{54E6DD60-92B5-46B6-8CF6-B1762A6C9A36}" srcOrd="0" destOrd="0" presId="urn:microsoft.com/office/officeart/2005/8/layout/default"/>
    <dgm:cxn modelId="{D0EDEFF3-CFAF-490C-A507-094296EE70F5}" srcId="{ECEF8953-20E6-401E-86F3-C7287A6550D7}" destId="{39068BF7-7D62-4210-A335-74F4EB9F1F7B}" srcOrd="2" destOrd="0" parTransId="{857E9FE9-118D-406F-BD63-9582C70842C3}" sibTransId="{9183B156-7FB8-459A-B3B3-E7D9CE57C96C}"/>
    <dgm:cxn modelId="{434700FB-6E11-4880-BA65-848CD667EE23}" srcId="{ECEF8953-20E6-401E-86F3-C7287A6550D7}" destId="{D7DC5A70-4D85-422B-AF2B-2B067EA56B2F}" srcOrd="6" destOrd="0" parTransId="{B8D2BDB6-A78A-4B14-8E89-5FA773B1F98F}" sibTransId="{6A4F954A-72AF-4307-8CA4-63673FB6A689}"/>
    <dgm:cxn modelId="{866141FB-7C88-461F-81F8-52F771A7D5E9}" srcId="{ECEF8953-20E6-401E-86F3-C7287A6550D7}" destId="{2783DDE8-9EEB-4102-9C8D-953E8A0148C9}" srcOrd="8" destOrd="0" parTransId="{7BD8EFD0-454C-4905-940C-105C4A58FD8E}" sibTransId="{1C4519A8-48B0-404A-BC58-05ED9A4571B6}"/>
    <dgm:cxn modelId="{3B9759FC-4782-42C2-A2C2-81BBAC591F46}" srcId="{ECEF8953-20E6-401E-86F3-C7287A6550D7}" destId="{E565C2BA-3A8D-453D-A9E5-D10AD0F920E9}" srcOrd="5" destOrd="0" parTransId="{3171C722-4787-4513-AD20-291BE63AC703}" sibTransId="{FD9B3F30-2EB7-416F-B0DB-1F214849D32B}"/>
    <dgm:cxn modelId="{8F504B1C-942A-4B86-BD9C-8CA3563A6014}" type="presParOf" srcId="{B273F9F1-1B22-4F8F-89D9-3715C92B9222}" destId="{03360D8E-B262-47B1-A698-996235565A33}" srcOrd="0" destOrd="0" presId="urn:microsoft.com/office/officeart/2005/8/layout/default"/>
    <dgm:cxn modelId="{D988F5AB-467E-4F85-9150-17DCBB5C8AE1}" type="presParOf" srcId="{B273F9F1-1B22-4F8F-89D9-3715C92B9222}" destId="{69401E08-E3FC-4836-B118-61BA85D3E658}" srcOrd="1" destOrd="0" presId="urn:microsoft.com/office/officeart/2005/8/layout/default"/>
    <dgm:cxn modelId="{1D7665C2-F15B-483D-9CAF-4C6319F808BA}" type="presParOf" srcId="{B273F9F1-1B22-4F8F-89D9-3715C92B9222}" destId="{3AF2BB96-5EC7-451D-B8FE-8A4F138A04A8}" srcOrd="2" destOrd="0" presId="urn:microsoft.com/office/officeart/2005/8/layout/default"/>
    <dgm:cxn modelId="{B8252676-7270-44C2-94BD-47CAE933FECC}" type="presParOf" srcId="{B273F9F1-1B22-4F8F-89D9-3715C92B9222}" destId="{091083CE-F002-4917-9BC7-68DF342FE309}" srcOrd="3" destOrd="0" presId="urn:microsoft.com/office/officeart/2005/8/layout/default"/>
    <dgm:cxn modelId="{8FE978B6-D286-4E16-92B4-774A3A94E74B}" type="presParOf" srcId="{B273F9F1-1B22-4F8F-89D9-3715C92B9222}" destId="{1937819B-FE93-499A-86CF-FD1AF67E77CB}" srcOrd="4" destOrd="0" presId="urn:microsoft.com/office/officeart/2005/8/layout/default"/>
    <dgm:cxn modelId="{7C19EFCB-F7B0-4369-9975-B8904F90A683}" type="presParOf" srcId="{B273F9F1-1B22-4F8F-89D9-3715C92B9222}" destId="{76EEE0B9-61C4-4789-8C09-37C3B1F43EA7}" srcOrd="5" destOrd="0" presId="urn:microsoft.com/office/officeart/2005/8/layout/default"/>
    <dgm:cxn modelId="{C0563EDB-43D9-4436-B91C-2759BC315F8B}" type="presParOf" srcId="{B273F9F1-1B22-4F8F-89D9-3715C92B9222}" destId="{DA77F390-0C8B-4DE9-9B41-9C7C2C57E4DD}" srcOrd="6" destOrd="0" presId="urn:microsoft.com/office/officeart/2005/8/layout/default"/>
    <dgm:cxn modelId="{EDCE217C-BBCD-43BC-AE19-399A0BA8C888}" type="presParOf" srcId="{B273F9F1-1B22-4F8F-89D9-3715C92B9222}" destId="{D5F7AD61-2B75-4EA5-94A1-A0BC9AD7EA10}" srcOrd="7" destOrd="0" presId="urn:microsoft.com/office/officeart/2005/8/layout/default"/>
    <dgm:cxn modelId="{081F1AEF-15AF-4518-8639-37773F1E40BB}" type="presParOf" srcId="{B273F9F1-1B22-4F8F-89D9-3715C92B9222}" destId="{EC2B196C-93BB-442E-9851-3F63901FFEEE}" srcOrd="8" destOrd="0" presId="urn:microsoft.com/office/officeart/2005/8/layout/default"/>
    <dgm:cxn modelId="{95FFC2D9-3DD9-445E-80DA-AE9EDB876A4E}" type="presParOf" srcId="{B273F9F1-1B22-4F8F-89D9-3715C92B9222}" destId="{D4FDEA39-1D02-4E15-8EDD-6EFD4D074B6D}" srcOrd="9" destOrd="0" presId="urn:microsoft.com/office/officeart/2005/8/layout/default"/>
    <dgm:cxn modelId="{3FE36F11-D10C-4EE4-AF3D-B81881A954AF}" type="presParOf" srcId="{B273F9F1-1B22-4F8F-89D9-3715C92B9222}" destId="{9D0E0139-B4B9-4CCB-931E-1A2DAAF6DC00}" srcOrd="10" destOrd="0" presId="urn:microsoft.com/office/officeart/2005/8/layout/default"/>
    <dgm:cxn modelId="{BC92FB92-62F0-4F9D-A806-8190583C49C4}" type="presParOf" srcId="{B273F9F1-1B22-4F8F-89D9-3715C92B9222}" destId="{F4F6E3DD-330B-42C8-814B-51E9E6256DA2}" srcOrd="11" destOrd="0" presId="urn:microsoft.com/office/officeart/2005/8/layout/default"/>
    <dgm:cxn modelId="{9BB06F2F-27CF-42CC-8AE9-50C0972F3E0F}" type="presParOf" srcId="{B273F9F1-1B22-4F8F-89D9-3715C92B9222}" destId="{4652EF9A-F5BA-41A8-BDC4-0E0FD55D858D}" srcOrd="12" destOrd="0" presId="urn:microsoft.com/office/officeart/2005/8/layout/default"/>
    <dgm:cxn modelId="{C95F71F7-1A9A-41D8-B5B8-62BA5E29BBD0}" type="presParOf" srcId="{B273F9F1-1B22-4F8F-89D9-3715C92B9222}" destId="{0E991A01-6516-4BB5-AE6E-B325818DE6D6}" srcOrd="13" destOrd="0" presId="urn:microsoft.com/office/officeart/2005/8/layout/default"/>
    <dgm:cxn modelId="{200B9412-E4C3-478A-9C7C-8153C2B86AD4}" type="presParOf" srcId="{B273F9F1-1B22-4F8F-89D9-3715C92B9222}" destId="{882AF09D-5169-454F-A424-95EF5FB6C3E6}" srcOrd="14" destOrd="0" presId="urn:microsoft.com/office/officeart/2005/8/layout/default"/>
    <dgm:cxn modelId="{C38D097B-B77E-46AD-95AE-2255DAF3DE4A}" type="presParOf" srcId="{B273F9F1-1B22-4F8F-89D9-3715C92B9222}" destId="{018C04DF-8858-4991-B366-B8085385C9B6}" srcOrd="15" destOrd="0" presId="urn:microsoft.com/office/officeart/2005/8/layout/default"/>
    <dgm:cxn modelId="{8D327EAA-E3F3-44A5-9929-D1EA61BDAFBA}" type="presParOf" srcId="{B273F9F1-1B22-4F8F-89D9-3715C92B9222}" destId="{F3A8D05E-8978-458B-A33D-4C97ED6C1E9E}" srcOrd="16" destOrd="0" presId="urn:microsoft.com/office/officeart/2005/8/layout/default"/>
    <dgm:cxn modelId="{F41AF574-8F6C-408F-BC73-EED2BBDFCD4E}" type="presParOf" srcId="{B273F9F1-1B22-4F8F-89D9-3715C92B9222}" destId="{ABBFE6F3-2923-4B2B-BA32-01D9CF008674}" srcOrd="17" destOrd="0" presId="urn:microsoft.com/office/officeart/2005/8/layout/default"/>
    <dgm:cxn modelId="{EEE03A14-C088-4ED8-8B9F-544894E66A12}" type="presParOf" srcId="{B273F9F1-1B22-4F8F-89D9-3715C92B9222}" destId="{AE8AD63D-8112-41F4-A065-A6277DE1CEBF}" srcOrd="18" destOrd="0" presId="urn:microsoft.com/office/officeart/2005/8/layout/default"/>
    <dgm:cxn modelId="{7D579795-990A-4F2E-B21C-F756C2AC0589}" type="presParOf" srcId="{B273F9F1-1B22-4F8F-89D9-3715C92B9222}" destId="{A1D3449D-11D3-4D4B-BD3E-E68F064CF6AF}" srcOrd="19" destOrd="0" presId="urn:microsoft.com/office/officeart/2005/8/layout/default"/>
    <dgm:cxn modelId="{CF7F0AE2-B573-4773-BBC8-619AF24DA887}" type="presParOf" srcId="{B273F9F1-1B22-4F8F-89D9-3715C92B9222}" destId="{5D725997-1CB9-4FD7-99C2-0AAD90E946BB}" srcOrd="20" destOrd="0" presId="urn:microsoft.com/office/officeart/2005/8/layout/default"/>
    <dgm:cxn modelId="{AC31C375-0595-4F62-823D-03CD72054796}" type="presParOf" srcId="{B273F9F1-1B22-4F8F-89D9-3715C92B9222}" destId="{177220B5-0FA7-4B03-968E-763F15F6DB6A}" srcOrd="21" destOrd="0" presId="urn:microsoft.com/office/officeart/2005/8/layout/default"/>
    <dgm:cxn modelId="{C1C3E812-CB8E-4DFA-BD2A-CF2688A29798}" type="presParOf" srcId="{B273F9F1-1B22-4F8F-89D9-3715C92B9222}" destId="{54E6DD60-92B5-46B6-8CF6-B1762A6C9A36}" srcOrd="22" destOrd="0" presId="urn:microsoft.com/office/officeart/2005/8/layout/default"/>
    <dgm:cxn modelId="{78B67DB5-3802-468A-B771-D1F8D42BB835}" type="presParOf" srcId="{B273F9F1-1B22-4F8F-89D9-3715C92B9222}" destId="{D403D354-09BD-4B59-A1D8-796C4F526BCE}" srcOrd="23" destOrd="0" presId="urn:microsoft.com/office/officeart/2005/8/layout/default"/>
    <dgm:cxn modelId="{9AE16386-3055-43D5-B324-0CE7299FC3D9}" type="presParOf" srcId="{B273F9F1-1B22-4F8F-89D9-3715C92B9222}" destId="{012B0627-E07D-4901-AFCC-E74E2210DC7E}"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60D8E-B262-47B1-A698-996235565A33}">
      <dsp:nvSpPr>
        <dsp:cNvPr id="0" name=""/>
        <dsp:cNvSpPr/>
      </dsp:nvSpPr>
      <dsp:spPr>
        <a:xfrm>
          <a:off x="350963" y="62"/>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err="1"/>
            <a:t>Cuttıng</a:t>
          </a:r>
          <a:r>
            <a:rPr lang="tr-TR" sz="1300" kern="1200" dirty="0"/>
            <a:t> </a:t>
          </a:r>
          <a:r>
            <a:rPr lang="tr-TR" sz="1300" kern="1200" dirty="0" err="1"/>
            <a:t>method</a:t>
          </a:r>
          <a:r>
            <a:rPr lang="tr-TR" sz="1300" kern="1200" dirty="0"/>
            <a:t>: 28 x0.5 mm </a:t>
          </a:r>
          <a:r>
            <a:rPr lang="tr-TR" sz="1300" kern="1200" dirty="0" err="1"/>
            <a:t>rotary</a:t>
          </a:r>
          <a:r>
            <a:rPr lang="tr-TR" sz="1300" kern="1200" dirty="0"/>
            <a:t> </a:t>
          </a:r>
          <a:r>
            <a:rPr lang="tr-TR" sz="1300" kern="1200" dirty="0" err="1"/>
            <a:t>blade</a:t>
          </a:r>
          <a:endParaRPr lang="en-US" sz="1300" kern="1200" dirty="0"/>
        </a:p>
      </dsp:txBody>
      <dsp:txXfrm>
        <a:off x="350963" y="62"/>
        <a:ext cx="1367849" cy="820709"/>
      </dsp:txXfrm>
    </dsp:sp>
    <dsp:sp modelId="{3AF2BB96-5EC7-451D-B8FE-8A4F138A04A8}">
      <dsp:nvSpPr>
        <dsp:cNvPr id="0" name=""/>
        <dsp:cNvSpPr/>
      </dsp:nvSpPr>
      <dsp:spPr>
        <a:xfrm>
          <a:off x="1855597" y="62"/>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Cuttıng models: Blınd , Double blınd,Sample book</a:t>
          </a:r>
          <a:endParaRPr lang="en-US" sz="1300" kern="1200"/>
        </a:p>
      </dsp:txBody>
      <dsp:txXfrm>
        <a:off x="1855597" y="62"/>
        <a:ext cx="1367849" cy="820709"/>
      </dsp:txXfrm>
    </dsp:sp>
    <dsp:sp modelId="{1937819B-FE93-499A-86CF-FD1AF67E77CB}">
      <dsp:nvSpPr>
        <dsp:cNvPr id="0" name=""/>
        <dsp:cNvSpPr/>
      </dsp:nvSpPr>
      <dsp:spPr>
        <a:xfrm>
          <a:off x="3360232" y="62"/>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Cuttıng speed 0- 60 m/ mın</a:t>
          </a:r>
          <a:endParaRPr lang="en-US" sz="1300" kern="1200"/>
        </a:p>
      </dsp:txBody>
      <dsp:txXfrm>
        <a:off x="3360232" y="62"/>
        <a:ext cx="1367849" cy="820709"/>
      </dsp:txXfrm>
    </dsp:sp>
    <dsp:sp modelId="{DA77F390-0C8B-4DE9-9B41-9C7C2C57E4DD}">
      <dsp:nvSpPr>
        <dsp:cNvPr id="0" name=""/>
        <dsp:cNvSpPr/>
      </dsp:nvSpPr>
      <dsp:spPr>
        <a:xfrm>
          <a:off x="4864866" y="62"/>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CNC control 4 axıs servo</a:t>
          </a:r>
          <a:endParaRPr lang="en-US" sz="1300" kern="1200"/>
        </a:p>
      </dsp:txBody>
      <dsp:txXfrm>
        <a:off x="4864866" y="62"/>
        <a:ext cx="1367849" cy="820709"/>
      </dsp:txXfrm>
    </dsp:sp>
    <dsp:sp modelId="{EC2B196C-93BB-442E-9851-3F63901FFEEE}">
      <dsp:nvSpPr>
        <dsp:cNvPr id="0" name=""/>
        <dsp:cNvSpPr/>
      </dsp:nvSpPr>
      <dsp:spPr>
        <a:xfrm>
          <a:off x="350963" y="957557"/>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Clıppers for automatıcall pullıng fabrıc</a:t>
          </a:r>
          <a:endParaRPr lang="en-US" sz="1300" kern="1200"/>
        </a:p>
      </dsp:txBody>
      <dsp:txXfrm>
        <a:off x="350963" y="957557"/>
        <a:ext cx="1367849" cy="820709"/>
      </dsp:txXfrm>
    </dsp:sp>
    <dsp:sp modelId="{9D0E0139-B4B9-4CCB-931E-1A2DAAF6DC00}">
      <dsp:nvSpPr>
        <dsp:cNvPr id="0" name=""/>
        <dsp:cNvSpPr/>
      </dsp:nvSpPr>
      <dsp:spPr>
        <a:xfrm>
          <a:off x="1855597" y="957557"/>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Motorızed fabrıc layıng system</a:t>
          </a:r>
          <a:endParaRPr lang="en-US" sz="1300" kern="1200"/>
        </a:p>
      </dsp:txBody>
      <dsp:txXfrm>
        <a:off x="1855597" y="957557"/>
        <a:ext cx="1367849" cy="820709"/>
      </dsp:txXfrm>
    </dsp:sp>
    <dsp:sp modelId="{4652EF9A-F5BA-41A8-BDC4-0E0FD55D858D}">
      <dsp:nvSpPr>
        <dsp:cNvPr id="0" name=""/>
        <dsp:cNvSpPr/>
      </dsp:nvSpPr>
      <dsp:spPr>
        <a:xfrm>
          <a:off x="3360232" y="957557"/>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Adjustable start poınt</a:t>
          </a:r>
          <a:endParaRPr lang="en-US" sz="1300" kern="1200"/>
        </a:p>
      </dsp:txBody>
      <dsp:txXfrm>
        <a:off x="3360232" y="957557"/>
        <a:ext cx="1367849" cy="820709"/>
      </dsp:txXfrm>
    </dsp:sp>
    <dsp:sp modelId="{882AF09D-5169-454F-A424-95EF5FB6C3E6}">
      <dsp:nvSpPr>
        <dsp:cNvPr id="0" name=""/>
        <dsp:cNvSpPr/>
      </dsp:nvSpPr>
      <dsp:spPr>
        <a:xfrm>
          <a:off x="4864866" y="957557"/>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Power 220 -240 v 50-60 hz 2 kw</a:t>
          </a:r>
          <a:endParaRPr lang="en-US" sz="1300" kern="1200"/>
        </a:p>
      </dsp:txBody>
      <dsp:txXfrm>
        <a:off x="4864866" y="957557"/>
        <a:ext cx="1367849" cy="820709"/>
      </dsp:txXfrm>
    </dsp:sp>
    <dsp:sp modelId="{F3A8D05E-8978-458B-A33D-4C97ED6C1E9E}">
      <dsp:nvSpPr>
        <dsp:cNvPr id="0" name=""/>
        <dsp:cNvSpPr/>
      </dsp:nvSpPr>
      <dsp:spPr>
        <a:xfrm>
          <a:off x="350963" y="1915051"/>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Air consumptıon 50 L/h ( 6 bar)</a:t>
          </a:r>
          <a:endParaRPr lang="en-US" sz="1300" kern="1200"/>
        </a:p>
      </dsp:txBody>
      <dsp:txXfrm>
        <a:off x="350963" y="1915051"/>
        <a:ext cx="1367849" cy="820709"/>
      </dsp:txXfrm>
    </dsp:sp>
    <dsp:sp modelId="{AE8AD63D-8112-41F4-A065-A6277DE1CEBF}">
      <dsp:nvSpPr>
        <dsp:cNvPr id="0" name=""/>
        <dsp:cNvSpPr/>
      </dsp:nvSpPr>
      <dsp:spPr>
        <a:xfrm>
          <a:off x="1855597" y="1915051"/>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Knıfe pressure adjustment</a:t>
          </a:r>
          <a:endParaRPr lang="en-US" sz="1300" kern="1200"/>
        </a:p>
      </dsp:txBody>
      <dsp:txXfrm>
        <a:off x="1855597" y="1915051"/>
        <a:ext cx="1367849" cy="820709"/>
      </dsp:txXfrm>
    </dsp:sp>
    <dsp:sp modelId="{5D725997-1CB9-4FD7-99C2-0AAD90E946BB}">
      <dsp:nvSpPr>
        <dsp:cNvPr id="0" name=""/>
        <dsp:cNvSpPr/>
      </dsp:nvSpPr>
      <dsp:spPr>
        <a:xfrm>
          <a:off x="3360232" y="1915051"/>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İnternet connected</a:t>
          </a:r>
          <a:endParaRPr lang="en-US" sz="1300" kern="1200"/>
        </a:p>
      </dsp:txBody>
      <dsp:txXfrm>
        <a:off x="3360232" y="1915051"/>
        <a:ext cx="1367849" cy="820709"/>
      </dsp:txXfrm>
    </dsp:sp>
    <dsp:sp modelId="{54E6DD60-92B5-46B6-8CF6-B1762A6C9A36}">
      <dsp:nvSpPr>
        <dsp:cNvPr id="0" name=""/>
        <dsp:cNvSpPr/>
      </dsp:nvSpPr>
      <dsp:spPr>
        <a:xfrm>
          <a:off x="4864866" y="1915051"/>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0.1 mm cuttıng accuary</a:t>
          </a:r>
          <a:endParaRPr lang="en-US" sz="1300" kern="1200"/>
        </a:p>
      </dsp:txBody>
      <dsp:txXfrm>
        <a:off x="4864866" y="1915051"/>
        <a:ext cx="1367849" cy="820709"/>
      </dsp:txXfrm>
    </dsp:sp>
    <dsp:sp modelId="{012B0627-E07D-4901-AFCC-E74E2210DC7E}">
      <dsp:nvSpPr>
        <dsp:cNvPr id="0" name=""/>
        <dsp:cNvSpPr/>
      </dsp:nvSpPr>
      <dsp:spPr>
        <a:xfrm>
          <a:off x="2607915" y="2872546"/>
          <a:ext cx="1367849" cy="820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Dxf cuttıng patern</a:t>
          </a:r>
          <a:endParaRPr lang="en-US" sz="1300" kern="1200"/>
        </a:p>
      </dsp:txBody>
      <dsp:txXfrm>
        <a:off x="2607915" y="2872546"/>
        <a:ext cx="1367849" cy="8207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2ACAE1-7095-4DEA-6E19-D44B498BA70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ADD48B0-ED3B-3036-F932-7BF84C8A9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66EF8F2-95F4-A605-CEA8-D730EFC07E93}"/>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23E7D18C-A8C9-57CB-1212-2CBE429516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486C73-C9D7-358B-22C8-17BF0DBB3256}"/>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91244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C0B14-BD8A-899B-A0CE-01712AD934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341E4AD-0305-2C31-303A-5E646ADA09A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9FF647-86CB-E764-0A02-79430282B074}"/>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44147F83-8D0A-257C-DE61-70B911B09A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45C3A5-D31F-4ED4-CA55-E0358FF9F3EC}"/>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242366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0CD061-03F3-6533-95BD-D76004E76D3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3FA26B5-329B-ADEE-B6FC-20D15DD8E58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1ACB3B4-0C1E-866B-17CF-91CF627773B1}"/>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D47FA04B-7AE0-478A-CE38-D855DFBF62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A50846-112F-A518-84AD-EF410C4CC28F}"/>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46407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345E0D-6E36-D2DD-4602-409E22228C1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511887-AAEC-396D-5938-8EFBEAEB50E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6F084C-968F-6333-279C-9641896BDE50}"/>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4FCE66E1-3F91-25A2-16DC-D3E77BA54A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E5B044-027E-A6E9-E4FF-4D507FA81DA8}"/>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257024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85034C-33F1-9D05-7605-A4D73894261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4B52056-06DB-E8FB-B704-323331E15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778FAA6-B4C1-AA40-8CA1-90B3FC20B9E1}"/>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1A7B7F1A-A0FD-978C-BC5C-F9B161AD230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FC1169-DDE2-9660-3451-499A7C6CC606}"/>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14166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D27B8E-725E-7133-79C9-A940211EF2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FDE101-CD12-0CCC-3177-D5AAA69B965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C295939-BC14-56D8-36CF-29B735D3AE6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A9D49F5-A1A1-5C77-6A59-1D285C179E23}"/>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6" name="Alt Bilgi Yer Tutucusu 5">
            <a:extLst>
              <a:ext uri="{FF2B5EF4-FFF2-40B4-BE49-F238E27FC236}">
                <a16:creationId xmlns:a16="http://schemas.microsoft.com/office/drawing/2014/main" id="{AAA340B6-41A4-3F89-9B65-292B3A6F19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7F909A-5AA6-C3C8-8A80-52852AE52513}"/>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417041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1E9DA-D0D3-6B0C-9C5F-DCE5A13500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CF4A7B-BB52-EB12-C4E7-C57B52E74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F45F1CE-3BF0-DA59-CA4A-E59B1CA5AFB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DD0757-8D13-46F4-3570-B9838B26E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D2D37E-16D8-244B-FEA9-39A01252C83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CEFE774-6406-4C41-AA9D-DB7779C0890E}"/>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8" name="Alt Bilgi Yer Tutucusu 7">
            <a:extLst>
              <a:ext uri="{FF2B5EF4-FFF2-40B4-BE49-F238E27FC236}">
                <a16:creationId xmlns:a16="http://schemas.microsoft.com/office/drawing/2014/main" id="{0F486069-7431-0999-5F24-3A7ABF821E9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A9E498-9472-7A9C-D0C3-7365F7D5E815}"/>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195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7F4A4-0F7E-C6FA-A8C3-A4E42EA4ED5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92D3A88-3266-BCB8-686D-191E86066575}"/>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4" name="Alt Bilgi Yer Tutucusu 3">
            <a:extLst>
              <a:ext uri="{FF2B5EF4-FFF2-40B4-BE49-F238E27FC236}">
                <a16:creationId xmlns:a16="http://schemas.microsoft.com/office/drawing/2014/main" id="{95067843-786A-09B7-6F6E-9E3727EA60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50EA48D-889D-B6A8-09E8-3AD44889DCA0}"/>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376100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80DFEE4-6991-D29D-45F6-351E131AB695}"/>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3" name="Alt Bilgi Yer Tutucusu 2">
            <a:extLst>
              <a:ext uri="{FF2B5EF4-FFF2-40B4-BE49-F238E27FC236}">
                <a16:creationId xmlns:a16="http://schemas.microsoft.com/office/drawing/2014/main" id="{645F02D1-0BCC-9FC7-6C8D-471AF8E6196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8331BD-8605-BEFA-6973-8188EEAE8865}"/>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371740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630956-3A3C-DDF9-8529-95D73AD6BB4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10DFF38-53DF-7FED-3995-13365F0CE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46E87BB-6532-7DA3-1073-2A8E7D876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F5E00AD-10F9-7E5B-95DE-478FE91B5E44}"/>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6" name="Alt Bilgi Yer Tutucusu 5">
            <a:extLst>
              <a:ext uri="{FF2B5EF4-FFF2-40B4-BE49-F238E27FC236}">
                <a16:creationId xmlns:a16="http://schemas.microsoft.com/office/drawing/2014/main" id="{BDA4C726-6706-CF2A-EA2F-B365EB5C7E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F53EDA-8BDE-43C7-09A0-F283B5743CA5}"/>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198372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9E56C4-108F-4D18-7EF0-4F80EA924E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9FA369-BC87-6BFE-ABDB-907C303F3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FDBAD52-C579-96BD-4D4A-10C5282A9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43E98CB-26F0-E9DB-7CF7-79C29C37CB0B}"/>
              </a:ext>
            </a:extLst>
          </p:cNvPr>
          <p:cNvSpPr>
            <a:spLocks noGrp="1"/>
          </p:cNvSpPr>
          <p:nvPr>
            <p:ph type="dt" sz="half" idx="10"/>
          </p:nvPr>
        </p:nvSpPr>
        <p:spPr/>
        <p:txBody>
          <a:bodyPr/>
          <a:lstStyle/>
          <a:p>
            <a:fld id="{344756B9-4C39-413C-A5EE-291413ECA68E}" type="datetimeFigureOut">
              <a:rPr lang="tr-TR" smtClean="0"/>
              <a:t>19.11.2023</a:t>
            </a:fld>
            <a:endParaRPr lang="tr-TR"/>
          </a:p>
        </p:txBody>
      </p:sp>
      <p:sp>
        <p:nvSpPr>
          <p:cNvPr id="6" name="Alt Bilgi Yer Tutucusu 5">
            <a:extLst>
              <a:ext uri="{FF2B5EF4-FFF2-40B4-BE49-F238E27FC236}">
                <a16:creationId xmlns:a16="http://schemas.microsoft.com/office/drawing/2014/main" id="{F20EBA5E-B6DB-BFB1-D370-B79DDA4A6E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178EE7D-FD18-A996-1E13-C5D002FB8A12}"/>
              </a:ext>
            </a:extLst>
          </p:cNvPr>
          <p:cNvSpPr>
            <a:spLocks noGrp="1"/>
          </p:cNvSpPr>
          <p:nvPr>
            <p:ph type="sldNum" sz="quarter" idx="12"/>
          </p:nvPr>
        </p:nvSpPr>
        <p:spPr/>
        <p:txBody>
          <a:bodyPr/>
          <a:lstStyle/>
          <a:p>
            <a:fld id="{9CD56470-D1E7-45DB-BE1F-B1C3D4FE6C1F}" type="slidenum">
              <a:rPr lang="tr-TR" smtClean="0"/>
              <a:t>‹#›</a:t>
            </a:fld>
            <a:endParaRPr lang="tr-TR"/>
          </a:p>
        </p:txBody>
      </p:sp>
    </p:spTree>
    <p:extLst>
      <p:ext uri="{BB962C8B-B14F-4D97-AF65-F5344CB8AC3E}">
        <p14:creationId xmlns:p14="http://schemas.microsoft.com/office/powerpoint/2010/main" val="2095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1A77F4-B5C1-D645-EF59-B6F457B23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1CF8121-D058-694E-1542-3A439A951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D8FFD2-E011-C9C9-34A1-243474C7B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756B9-4C39-413C-A5EE-291413ECA68E}" type="datetimeFigureOut">
              <a:rPr lang="tr-TR" smtClean="0"/>
              <a:t>19.11.2023</a:t>
            </a:fld>
            <a:endParaRPr lang="tr-TR"/>
          </a:p>
        </p:txBody>
      </p:sp>
      <p:sp>
        <p:nvSpPr>
          <p:cNvPr id="5" name="Alt Bilgi Yer Tutucusu 4">
            <a:extLst>
              <a:ext uri="{FF2B5EF4-FFF2-40B4-BE49-F238E27FC236}">
                <a16:creationId xmlns:a16="http://schemas.microsoft.com/office/drawing/2014/main" id="{8D05B1B3-9523-4D12-ECA0-E6C7A4A50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92F26B5-C7CE-E0AF-F84C-E876FC249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56470-D1E7-45DB-BE1F-B1C3D4FE6C1F}" type="slidenum">
              <a:rPr lang="tr-TR" smtClean="0"/>
              <a:t>‹#›</a:t>
            </a:fld>
            <a:endParaRPr lang="tr-TR"/>
          </a:p>
        </p:txBody>
      </p:sp>
    </p:spTree>
    <p:extLst>
      <p:ext uri="{BB962C8B-B14F-4D97-AF65-F5344CB8AC3E}">
        <p14:creationId xmlns:p14="http://schemas.microsoft.com/office/powerpoint/2010/main" val="62257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hyperlink" Target="http://www.teedmak.com/" TargetMode="Externa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27AB7B-0E48-6B09-0B79-F3DE46715AF5}"/>
              </a:ext>
            </a:extLst>
          </p:cNvPr>
          <p:cNvSpPr>
            <a:spLocks noGrp="1"/>
          </p:cNvSpPr>
          <p:nvPr>
            <p:ph type="ctrTitle"/>
          </p:nvPr>
        </p:nvSpPr>
        <p:spPr>
          <a:xfrm>
            <a:off x="1524000" y="6036669"/>
            <a:ext cx="9144000" cy="740051"/>
          </a:xfrm>
        </p:spPr>
        <p:txBody>
          <a:bodyPr>
            <a:normAutofit fontScale="90000"/>
          </a:bodyPr>
          <a:lstStyle/>
          <a:p>
            <a:r>
              <a:rPr lang="tr-TR" sz="1200" dirty="0">
                <a:latin typeface="Amasis MT Pro Black" panose="020B0604020202020204" pitchFamily="18" charset="-94"/>
              </a:rPr>
              <a:t>T.E.E.D. MAKİNA OTOMASYON TEKSTİL LTD STİ </a:t>
            </a:r>
            <a:br>
              <a:rPr lang="tr-TR" sz="1200" dirty="0">
                <a:latin typeface="Amasis MT Pro Black" panose="020B0604020202020204" pitchFamily="18" charset="-94"/>
              </a:rPr>
            </a:br>
            <a:r>
              <a:rPr lang="tr-TR" sz="1200" dirty="0">
                <a:latin typeface="Amasis MT Pro Black" panose="020B0604020202020204" pitchFamily="18" charset="-94"/>
              </a:rPr>
              <a:t>KÜÇÜKBALIKLI MAH. OKUL CAD. NO 48 OSMANGAZİ –BURSA –TÜRKİYE</a:t>
            </a:r>
            <a:br>
              <a:rPr lang="tr-TR" sz="1200" dirty="0">
                <a:latin typeface="Amasis MT Pro Black" panose="020B0604020202020204" pitchFamily="18" charset="-94"/>
              </a:rPr>
            </a:br>
            <a:r>
              <a:rPr lang="tr-TR" sz="1200" dirty="0">
                <a:latin typeface="Amasis MT Pro Black" panose="020B0604020202020204" pitchFamily="18" charset="-94"/>
              </a:rPr>
              <a:t>GSM +90 532 4263860   </a:t>
            </a:r>
            <a:r>
              <a:rPr lang="tr-TR" sz="1200" dirty="0">
                <a:latin typeface="Amasis MT Pro Black" panose="020B0604020202020204" pitchFamily="18" charset="-94"/>
                <a:hlinkClick r:id="rId2"/>
              </a:rPr>
              <a:t>www</a:t>
            </a:r>
            <a:r>
              <a:rPr lang="tr-TR" sz="1200">
                <a:latin typeface="Amasis MT Pro Black" panose="020B0604020202020204" pitchFamily="18" charset="-94"/>
                <a:hlinkClick r:id="rId2"/>
              </a:rPr>
              <a:t>.teedmak.</a:t>
            </a:r>
            <a:r>
              <a:rPr lang="tr-TR" sz="1200" dirty="0">
                <a:latin typeface="Amasis MT Pro Black" panose="020B0604020202020204" pitchFamily="18" charset="-94"/>
                <a:hlinkClick r:id="rId2"/>
              </a:rPr>
              <a:t>com</a:t>
            </a:r>
            <a:r>
              <a:rPr lang="tr-TR" sz="1200" dirty="0">
                <a:latin typeface="Amasis MT Pro Black" panose="020B0604020202020204" pitchFamily="18" charset="-94"/>
              </a:rPr>
              <a:t>  + 90 224 2247993</a:t>
            </a:r>
            <a:br>
              <a:rPr lang="tr-TR" sz="1200" dirty="0">
                <a:latin typeface="Amasis MT Pro Black" panose="020B0604020202020204" pitchFamily="18" charset="-94"/>
              </a:rPr>
            </a:br>
            <a:r>
              <a:rPr lang="tr-TR" sz="1200" dirty="0" err="1">
                <a:latin typeface="Amasis MT Pro Black" panose="020B0604020202020204" pitchFamily="18" charset="-94"/>
              </a:rPr>
              <a:t>email:teedmak@gmail.com</a:t>
            </a:r>
            <a:endParaRPr lang="tr-TR" sz="1200" dirty="0">
              <a:latin typeface="Amasis MT Pro Black" panose="020B0604020202020204" pitchFamily="18" charset="-94"/>
            </a:endParaRPr>
          </a:p>
        </p:txBody>
      </p:sp>
      <p:sp>
        <p:nvSpPr>
          <p:cNvPr id="3" name="Alt Başlık 2">
            <a:extLst>
              <a:ext uri="{FF2B5EF4-FFF2-40B4-BE49-F238E27FC236}">
                <a16:creationId xmlns:a16="http://schemas.microsoft.com/office/drawing/2014/main" id="{C60415AE-8A35-F03A-E4C6-8318EB122241}"/>
              </a:ext>
            </a:extLst>
          </p:cNvPr>
          <p:cNvSpPr>
            <a:spLocks noGrp="1"/>
          </p:cNvSpPr>
          <p:nvPr>
            <p:ph type="subTitle" idx="1"/>
          </p:nvPr>
        </p:nvSpPr>
        <p:spPr>
          <a:xfrm>
            <a:off x="4765040" y="558084"/>
            <a:ext cx="4632961" cy="426720"/>
          </a:xfrm>
        </p:spPr>
        <p:txBody>
          <a:bodyPr/>
          <a:lstStyle/>
          <a:p>
            <a:r>
              <a:rPr lang="tr-TR" dirty="0">
                <a:solidFill>
                  <a:srgbClr val="00B0F0"/>
                </a:solidFill>
              </a:rPr>
              <a:t>CNC FABRIC CUTTING MACHINE</a:t>
            </a:r>
          </a:p>
        </p:txBody>
      </p:sp>
      <p:pic>
        <p:nvPicPr>
          <p:cNvPr id="5" name="Resim 4" descr="metin, iç mekan içeren bir resim&#10;&#10;Açıklama otomatik olarak oluşturuldu">
            <a:extLst>
              <a:ext uri="{FF2B5EF4-FFF2-40B4-BE49-F238E27FC236}">
                <a16:creationId xmlns:a16="http://schemas.microsoft.com/office/drawing/2014/main" id="{E01EFBF7-1D04-5CE2-1D87-8E32BD41A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 y="468505"/>
            <a:ext cx="4023360" cy="2708333"/>
          </a:xfrm>
          <a:prstGeom prst="rect">
            <a:avLst/>
          </a:prstGeom>
        </p:spPr>
      </p:pic>
      <p:sp>
        <p:nvSpPr>
          <p:cNvPr id="10" name="Metin kutusu 9">
            <a:extLst>
              <a:ext uri="{FF2B5EF4-FFF2-40B4-BE49-F238E27FC236}">
                <a16:creationId xmlns:a16="http://schemas.microsoft.com/office/drawing/2014/main" id="{D75187BA-BE28-889D-2709-3681E618634D}"/>
              </a:ext>
            </a:extLst>
          </p:cNvPr>
          <p:cNvSpPr txBox="1"/>
          <p:nvPr/>
        </p:nvSpPr>
        <p:spPr>
          <a:xfrm>
            <a:off x="5887721" y="984883"/>
            <a:ext cx="3921760" cy="369332"/>
          </a:xfrm>
          <a:prstGeom prst="rect">
            <a:avLst/>
          </a:prstGeom>
          <a:noFill/>
        </p:spPr>
        <p:txBody>
          <a:bodyPr wrap="square" rtlCol="0">
            <a:spAutoFit/>
          </a:bodyPr>
          <a:lstStyle/>
          <a:p>
            <a:r>
              <a:rPr lang="tr-TR" dirty="0"/>
              <a:t>TECHNICAL FEATURES</a:t>
            </a:r>
          </a:p>
        </p:txBody>
      </p:sp>
      <p:sp>
        <p:nvSpPr>
          <p:cNvPr id="15" name="Metin kutusu 14">
            <a:extLst>
              <a:ext uri="{FF2B5EF4-FFF2-40B4-BE49-F238E27FC236}">
                <a16:creationId xmlns:a16="http://schemas.microsoft.com/office/drawing/2014/main" id="{E44B2907-8804-AABA-9FF6-F7952EED0205}"/>
              </a:ext>
            </a:extLst>
          </p:cNvPr>
          <p:cNvSpPr txBox="1"/>
          <p:nvPr/>
        </p:nvSpPr>
        <p:spPr>
          <a:xfrm>
            <a:off x="6299201" y="1402458"/>
            <a:ext cx="3098800" cy="369332"/>
          </a:xfrm>
          <a:prstGeom prst="rect">
            <a:avLst/>
          </a:prstGeom>
          <a:noFill/>
        </p:spPr>
        <p:txBody>
          <a:bodyPr wrap="square" rtlCol="0">
            <a:spAutoFit/>
          </a:bodyPr>
          <a:lstStyle/>
          <a:p>
            <a:r>
              <a:rPr lang="tr-TR" dirty="0" err="1"/>
              <a:t>Type</a:t>
            </a:r>
            <a:r>
              <a:rPr lang="tr-TR" dirty="0"/>
              <a:t> :T-CNC-02</a:t>
            </a:r>
          </a:p>
        </p:txBody>
      </p:sp>
      <p:graphicFrame>
        <p:nvGraphicFramePr>
          <p:cNvPr id="17" name="Metin kutusu 12">
            <a:extLst>
              <a:ext uri="{FF2B5EF4-FFF2-40B4-BE49-F238E27FC236}">
                <a16:creationId xmlns:a16="http://schemas.microsoft.com/office/drawing/2014/main" id="{2536DB01-9C2E-CEBC-F1DF-9003FB755641}"/>
              </a:ext>
            </a:extLst>
          </p:cNvPr>
          <p:cNvGraphicFramePr/>
          <p:nvPr/>
        </p:nvGraphicFramePr>
        <p:xfrm>
          <a:off x="4653280" y="2047082"/>
          <a:ext cx="6583680" cy="369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yer, iç mekan içeren bir resim&#10;&#10;Açıklama otomatik olarak oluşturuldu">
            <a:extLst>
              <a:ext uri="{FF2B5EF4-FFF2-40B4-BE49-F238E27FC236}">
                <a16:creationId xmlns:a16="http://schemas.microsoft.com/office/drawing/2014/main" id="{18A195DC-AAF2-CF10-5AEA-BC0CFEE9C3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880" y="3233733"/>
            <a:ext cx="4023360" cy="2544585"/>
          </a:xfrm>
          <a:prstGeom prst="rect">
            <a:avLst/>
          </a:prstGeom>
        </p:spPr>
      </p:pic>
      <p:sp>
        <p:nvSpPr>
          <p:cNvPr id="7" name="Rectangle 1">
            <a:extLst>
              <a:ext uri="{FF2B5EF4-FFF2-40B4-BE49-F238E27FC236}">
                <a16:creationId xmlns:a16="http://schemas.microsoft.com/office/drawing/2014/main" id="{A9E20345-7784-FF86-73BF-DC0610CEEAC4}"/>
              </a:ext>
            </a:extLst>
          </p:cNvPr>
          <p:cNvSpPr>
            <a:spLocks noChangeArrowheads="1"/>
          </p:cNvSpPr>
          <p:nvPr/>
        </p:nvSpPr>
        <p:spPr bwMode="auto">
          <a:xfrm>
            <a:off x="83820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9" name="Resim 8" descr="metin içeren bir resim&#10;&#10;Açıklama otomatik olarak oluşturuldu">
            <a:extLst>
              <a:ext uri="{FF2B5EF4-FFF2-40B4-BE49-F238E27FC236}">
                <a16:creationId xmlns:a16="http://schemas.microsoft.com/office/drawing/2014/main" id="{BEC0D236-CB9B-8522-067E-99D7E6649A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3456" y="229191"/>
            <a:ext cx="2391664" cy="1389303"/>
          </a:xfrm>
          <a:prstGeom prst="rect">
            <a:avLst/>
          </a:prstGeom>
        </p:spPr>
      </p:pic>
    </p:spTree>
    <p:extLst>
      <p:ext uri="{BB962C8B-B14F-4D97-AF65-F5344CB8AC3E}">
        <p14:creationId xmlns:p14="http://schemas.microsoft.com/office/powerpoint/2010/main" val="26867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096CD62-2732-19FF-07B6-28F40CAB1B12}"/>
              </a:ext>
            </a:extLst>
          </p:cNvPr>
          <p:cNvSpPr txBox="1"/>
          <p:nvPr/>
        </p:nvSpPr>
        <p:spPr>
          <a:xfrm>
            <a:off x="599768" y="285135"/>
            <a:ext cx="8849032" cy="369332"/>
          </a:xfrm>
          <a:prstGeom prst="rect">
            <a:avLst/>
          </a:prstGeom>
          <a:noFill/>
        </p:spPr>
        <p:txBody>
          <a:bodyPr wrap="square" rtlCol="0">
            <a:spAutoFit/>
          </a:bodyPr>
          <a:lstStyle/>
          <a:p>
            <a:r>
              <a:rPr lang="tr-TR" b="1" dirty="0"/>
              <a:t>Kullanım şekli</a:t>
            </a:r>
          </a:p>
        </p:txBody>
      </p:sp>
      <p:sp>
        <p:nvSpPr>
          <p:cNvPr id="4" name="Metin kutusu 3">
            <a:extLst>
              <a:ext uri="{FF2B5EF4-FFF2-40B4-BE49-F238E27FC236}">
                <a16:creationId xmlns:a16="http://schemas.microsoft.com/office/drawing/2014/main" id="{2ACAFFCE-1775-E4B7-7DE3-63EBF3230ADA}"/>
              </a:ext>
            </a:extLst>
          </p:cNvPr>
          <p:cNvSpPr txBox="1"/>
          <p:nvPr/>
        </p:nvSpPr>
        <p:spPr>
          <a:xfrm>
            <a:off x="698090" y="806245"/>
            <a:ext cx="9891252" cy="2308324"/>
          </a:xfrm>
          <a:prstGeom prst="rect">
            <a:avLst/>
          </a:prstGeom>
          <a:noFill/>
        </p:spPr>
        <p:txBody>
          <a:bodyPr wrap="square" rtlCol="0">
            <a:spAutoFit/>
          </a:bodyPr>
          <a:lstStyle/>
          <a:p>
            <a:r>
              <a:rPr lang="tr-TR" dirty="0"/>
              <a:t>1- ana şalteri on konumuna getirin</a:t>
            </a:r>
          </a:p>
          <a:p>
            <a:r>
              <a:rPr lang="tr-TR" dirty="0"/>
              <a:t>2- hava </a:t>
            </a:r>
            <a:r>
              <a:rPr lang="tr-TR" dirty="0" err="1"/>
              <a:t>nın</a:t>
            </a:r>
            <a:r>
              <a:rPr lang="tr-TR" dirty="0"/>
              <a:t> açık olduğunu kontrol edin</a:t>
            </a:r>
          </a:p>
          <a:p>
            <a:r>
              <a:rPr lang="tr-TR" dirty="0"/>
              <a:t>3- Bilgisayarı açın</a:t>
            </a:r>
          </a:p>
          <a:p>
            <a:r>
              <a:rPr lang="tr-TR" dirty="0"/>
              <a:t>4- Bilgisayar ile  </a:t>
            </a:r>
            <a:r>
              <a:rPr lang="tr-TR" dirty="0" err="1"/>
              <a:t>makinenın</a:t>
            </a:r>
            <a:r>
              <a:rPr lang="tr-TR" dirty="0"/>
              <a:t>  online olmasını kontrol edin</a:t>
            </a:r>
          </a:p>
          <a:p>
            <a:r>
              <a:rPr lang="tr-TR" dirty="0"/>
              <a:t>5- </a:t>
            </a:r>
            <a:r>
              <a:rPr lang="tr-TR" dirty="0" err="1"/>
              <a:t>Servo</a:t>
            </a:r>
            <a:r>
              <a:rPr lang="tr-TR" dirty="0"/>
              <a:t> motorların hazır olduğunu ekranda kontrol edin</a:t>
            </a:r>
          </a:p>
          <a:p>
            <a:r>
              <a:rPr lang="tr-TR" dirty="0"/>
              <a:t>6- Home butonuna basın makinenin başlangıç noktasına gitmesini bekleyin</a:t>
            </a:r>
          </a:p>
          <a:p>
            <a:r>
              <a:rPr lang="tr-TR" dirty="0"/>
              <a:t>7- Ekranda kırmızı kare çizgiler </a:t>
            </a:r>
            <a:r>
              <a:rPr lang="tr-TR" dirty="0" err="1"/>
              <a:t>cıkınca</a:t>
            </a:r>
            <a:r>
              <a:rPr lang="tr-TR" dirty="0"/>
              <a:t> makine kullanıma hazırdır.</a:t>
            </a:r>
          </a:p>
          <a:p>
            <a:endParaRPr lang="tr-TR" dirty="0"/>
          </a:p>
        </p:txBody>
      </p:sp>
      <p:sp>
        <p:nvSpPr>
          <p:cNvPr id="5" name="Metin kutusu 4">
            <a:extLst>
              <a:ext uri="{FF2B5EF4-FFF2-40B4-BE49-F238E27FC236}">
                <a16:creationId xmlns:a16="http://schemas.microsoft.com/office/drawing/2014/main" id="{F156BE80-8796-C28A-E134-63519DBA6C43}"/>
              </a:ext>
            </a:extLst>
          </p:cNvPr>
          <p:cNvSpPr txBox="1"/>
          <p:nvPr/>
        </p:nvSpPr>
        <p:spPr>
          <a:xfrm>
            <a:off x="698090" y="3114569"/>
            <a:ext cx="4680155" cy="369332"/>
          </a:xfrm>
          <a:prstGeom prst="rect">
            <a:avLst/>
          </a:prstGeom>
          <a:noFill/>
        </p:spPr>
        <p:txBody>
          <a:bodyPr wrap="square" rtlCol="0">
            <a:spAutoFit/>
          </a:bodyPr>
          <a:lstStyle/>
          <a:p>
            <a:r>
              <a:rPr lang="tr-TR" dirty="0"/>
              <a:t>Ölçü girme ve çalıştırma</a:t>
            </a:r>
          </a:p>
        </p:txBody>
      </p:sp>
      <p:sp>
        <p:nvSpPr>
          <p:cNvPr id="6" name="Metin kutusu 5">
            <a:extLst>
              <a:ext uri="{FF2B5EF4-FFF2-40B4-BE49-F238E27FC236}">
                <a16:creationId xmlns:a16="http://schemas.microsoft.com/office/drawing/2014/main" id="{6EC35CB5-0040-DCF8-AE0B-914A66A0301C}"/>
              </a:ext>
            </a:extLst>
          </p:cNvPr>
          <p:cNvSpPr txBox="1"/>
          <p:nvPr/>
        </p:nvSpPr>
        <p:spPr>
          <a:xfrm>
            <a:off x="845574" y="3578942"/>
            <a:ext cx="10264878" cy="3139321"/>
          </a:xfrm>
          <a:prstGeom prst="rect">
            <a:avLst/>
          </a:prstGeom>
          <a:noFill/>
        </p:spPr>
        <p:txBody>
          <a:bodyPr wrap="square" rtlCol="0">
            <a:spAutoFit/>
          </a:bodyPr>
          <a:lstStyle/>
          <a:p>
            <a:r>
              <a:rPr lang="tr-TR" dirty="0"/>
              <a:t>1- Ekrandan yeni ölçüyü tıklayın</a:t>
            </a:r>
          </a:p>
          <a:p>
            <a:r>
              <a:rPr lang="tr-TR" dirty="0"/>
              <a:t>2- New tuşunu tıklayın</a:t>
            </a:r>
          </a:p>
          <a:p>
            <a:r>
              <a:rPr lang="tr-TR" dirty="0"/>
              <a:t>3- Makine üzerinde kumaşın durumuna ve kesilecek ölçüye göre  sütün ve satır yerlerine kesilecek kumaş adetini yazın (örnek  1 veya 2  adet kesim ölçüsü girilecek)</a:t>
            </a:r>
          </a:p>
          <a:p>
            <a:r>
              <a:rPr lang="tr-TR" dirty="0"/>
              <a:t>4- ölçüleri yazacağınız kareyi </a:t>
            </a:r>
            <a:r>
              <a:rPr lang="tr-TR" dirty="0" err="1"/>
              <a:t>mous</a:t>
            </a:r>
            <a:r>
              <a:rPr lang="tr-TR" dirty="0"/>
              <a:t> ile secin kare mavi </a:t>
            </a:r>
            <a:r>
              <a:rPr lang="tr-TR" dirty="0" err="1"/>
              <a:t>renklı</a:t>
            </a:r>
            <a:r>
              <a:rPr lang="tr-TR" dirty="0"/>
              <a:t> olacaktır.</a:t>
            </a:r>
          </a:p>
          <a:p>
            <a:r>
              <a:rPr lang="tr-TR" dirty="0"/>
              <a:t>5- </a:t>
            </a:r>
            <a:r>
              <a:rPr lang="tr-TR" dirty="0" err="1"/>
              <a:t>Secilmiş</a:t>
            </a:r>
            <a:r>
              <a:rPr lang="tr-TR" dirty="0"/>
              <a:t> olan karedeki kumaş ölçüsünü en ve boy olarak yazın</a:t>
            </a:r>
          </a:p>
          <a:p>
            <a:r>
              <a:rPr lang="tr-TR" dirty="0"/>
              <a:t>6- </a:t>
            </a:r>
            <a:r>
              <a:rPr lang="tr-TR" dirty="0" err="1"/>
              <a:t>Diger</a:t>
            </a:r>
            <a:r>
              <a:rPr lang="tr-TR" dirty="0"/>
              <a:t> kareyi  tıklayın mavi olunca onunda en ve boy ölçülerini yazın</a:t>
            </a:r>
          </a:p>
          <a:p>
            <a:r>
              <a:rPr lang="tr-TR" dirty="0"/>
              <a:t>7- </a:t>
            </a:r>
            <a:r>
              <a:rPr lang="tr-TR" dirty="0" err="1"/>
              <a:t>Save</a:t>
            </a:r>
            <a:r>
              <a:rPr lang="tr-TR" dirty="0"/>
              <a:t> düğmesine basarak hafızaya alın</a:t>
            </a:r>
          </a:p>
          <a:p>
            <a:r>
              <a:rPr lang="tr-TR" dirty="0"/>
              <a:t>8- </a:t>
            </a:r>
            <a:r>
              <a:rPr lang="tr-TR" dirty="0" err="1"/>
              <a:t>Jostik</a:t>
            </a:r>
            <a:r>
              <a:rPr lang="tr-TR" dirty="0"/>
              <a:t> ile kumaşı keseceğiniz noktaya bıçağı getirin</a:t>
            </a:r>
          </a:p>
          <a:p>
            <a:r>
              <a:rPr lang="tr-TR" dirty="0"/>
              <a:t>9- Referans a basın </a:t>
            </a:r>
          </a:p>
          <a:p>
            <a:r>
              <a:rPr lang="tr-TR" dirty="0"/>
              <a:t>10- starta basın makine kuması kesmeye </a:t>
            </a:r>
            <a:r>
              <a:rPr lang="tr-TR" dirty="0" err="1"/>
              <a:t>başlıyacaktır</a:t>
            </a:r>
            <a:r>
              <a:rPr lang="tr-TR" dirty="0"/>
              <a:t>.</a:t>
            </a:r>
          </a:p>
        </p:txBody>
      </p:sp>
    </p:spTree>
    <p:extLst>
      <p:ext uri="{BB962C8B-B14F-4D97-AF65-F5344CB8AC3E}">
        <p14:creationId xmlns:p14="http://schemas.microsoft.com/office/powerpoint/2010/main" val="39902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166AD88-722E-B1A8-A0F4-B0BB983D20E2}"/>
              </a:ext>
            </a:extLst>
          </p:cNvPr>
          <p:cNvSpPr txBox="1"/>
          <p:nvPr/>
        </p:nvSpPr>
        <p:spPr>
          <a:xfrm>
            <a:off x="3677265" y="600810"/>
            <a:ext cx="4159044" cy="369332"/>
          </a:xfrm>
          <a:prstGeom prst="rect">
            <a:avLst/>
          </a:prstGeom>
          <a:noFill/>
        </p:spPr>
        <p:txBody>
          <a:bodyPr wrap="square">
            <a:spAutoFit/>
          </a:bodyPr>
          <a:lstStyle/>
          <a:p>
            <a:r>
              <a:rPr lang="tr-TR" b="0" i="0" dirty="0">
                <a:solidFill>
                  <a:srgbClr val="3C4043"/>
                </a:solidFill>
                <a:effectLst/>
                <a:latin typeface="Roboto"/>
              </a:rPr>
              <a:t>Technical data</a:t>
            </a:r>
            <a:endParaRPr lang="tr-TR" dirty="0"/>
          </a:p>
        </p:txBody>
      </p:sp>
      <p:sp>
        <p:nvSpPr>
          <p:cNvPr id="6" name="Metin kutusu 5">
            <a:extLst>
              <a:ext uri="{FF2B5EF4-FFF2-40B4-BE49-F238E27FC236}">
                <a16:creationId xmlns:a16="http://schemas.microsoft.com/office/drawing/2014/main" id="{B7BDCDE9-8D65-D8C6-73BC-14477C5036FD}"/>
              </a:ext>
            </a:extLst>
          </p:cNvPr>
          <p:cNvSpPr txBox="1"/>
          <p:nvPr/>
        </p:nvSpPr>
        <p:spPr>
          <a:xfrm>
            <a:off x="2428566" y="1258529"/>
            <a:ext cx="6096001" cy="3970318"/>
          </a:xfrm>
          <a:prstGeom prst="rect">
            <a:avLst/>
          </a:prstGeom>
          <a:noFill/>
        </p:spPr>
        <p:txBody>
          <a:bodyPr wrap="square" rtlCol="0">
            <a:spAutoFit/>
          </a:bodyPr>
          <a:lstStyle/>
          <a:p>
            <a:r>
              <a:rPr lang="tr-TR" dirty="0" err="1"/>
              <a:t>Cuttıng</a:t>
            </a:r>
            <a:r>
              <a:rPr lang="tr-TR" dirty="0"/>
              <a:t> </a:t>
            </a:r>
            <a:r>
              <a:rPr lang="tr-TR" dirty="0" err="1"/>
              <a:t>method</a:t>
            </a:r>
            <a:r>
              <a:rPr lang="tr-TR" dirty="0"/>
              <a:t>: 28 x 0.5 mm </a:t>
            </a:r>
            <a:r>
              <a:rPr lang="tr-TR" dirty="0" err="1"/>
              <a:t>rotary</a:t>
            </a:r>
            <a:r>
              <a:rPr lang="tr-TR" dirty="0"/>
              <a:t> </a:t>
            </a:r>
            <a:r>
              <a:rPr lang="tr-TR" dirty="0" err="1"/>
              <a:t>blade</a:t>
            </a:r>
            <a:endParaRPr lang="tr-TR" dirty="0"/>
          </a:p>
          <a:p>
            <a:r>
              <a:rPr lang="tr-TR" dirty="0" err="1"/>
              <a:t>Cuttıng</a:t>
            </a:r>
            <a:r>
              <a:rPr lang="tr-TR" dirty="0"/>
              <a:t> </a:t>
            </a:r>
            <a:r>
              <a:rPr lang="tr-TR" dirty="0" err="1"/>
              <a:t>models</a:t>
            </a:r>
            <a:r>
              <a:rPr lang="tr-TR" dirty="0"/>
              <a:t>: </a:t>
            </a:r>
            <a:r>
              <a:rPr lang="tr-TR" dirty="0" err="1"/>
              <a:t>Blınd,double</a:t>
            </a:r>
            <a:r>
              <a:rPr lang="tr-TR" dirty="0"/>
              <a:t> </a:t>
            </a:r>
            <a:r>
              <a:rPr lang="tr-TR" dirty="0" err="1"/>
              <a:t>blınd</a:t>
            </a:r>
            <a:r>
              <a:rPr lang="tr-TR" dirty="0"/>
              <a:t>, </a:t>
            </a:r>
            <a:r>
              <a:rPr lang="tr-TR" dirty="0" err="1"/>
              <a:t>Sample</a:t>
            </a:r>
            <a:r>
              <a:rPr lang="tr-TR" dirty="0"/>
              <a:t> </a:t>
            </a:r>
            <a:r>
              <a:rPr lang="tr-TR" dirty="0" err="1"/>
              <a:t>book,pattern</a:t>
            </a:r>
            <a:endParaRPr lang="tr-TR" dirty="0"/>
          </a:p>
          <a:p>
            <a:r>
              <a:rPr lang="tr-TR" dirty="0" err="1"/>
              <a:t>Cuttıng</a:t>
            </a:r>
            <a:r>
              <a:rPr lang="tr-TR" dirty="0"/>
              <a:t> </a:t>
            </a:r>
            <a:r>
              <a:rPr lang="tr-TR" dirty="0" err="1"/>
              <a:t>speed</a:t>
            </a:r>
            <a:r>
              <a:rPr lang="tr-TR" dirty="0"/>
              <a:t> : 0- 60 m/ </a:t>
            </a:r>
            <a:r>
              <a:rPr lang="tr-TR" dirty="0" err="1"/>
              <a:t>mın</a:t>
            </a:r>
            <a:endParaRPr lang="tr-TR" dirty="0"/>
          </a:p>
          <a:p>
            <a:r>
              <a:rPr lang="tr-TR" dirty="0"/>
              <a:t>CNC </a:t>
            </a:r>
            <a:r>
              <a:rPr lang="tr-TR" dirty="0" err="1"/>
              <a:t>cotrol</a:t>
            </a:r>
            <a:r>
              <a:rPr lang="tr-TR" dirty="0"/>
              <a:t> 4 </a:t>
            </a:r>
            <a:r>
              <a:rPr lang="tr-TR" dirty="0" err="1"/>
              <a:t>axıs</a:t>
            </a:r>
            <a:r>
              <a:rPr lang="tr-TR" dirty="0"/>
              <a:t> </a:t>
            </a:r>
            <a:r>
              <a:rPr lang="tr-TR" dirty="0" err="1"/>
              <a:t>servo</a:t>
            </a:r>
            <a:endParaRPr lang="tr-TR" dirty="0"/>
          </a:p>
          <a:p>
            <a:r>
              <a:rPr lang="tr-TR" dirty="0" err="1"/>
              <a:t>Clıppers</a:t>
            </a:r>
            <a:r>
              <a:rPr lang="tr-TR" dirty="0"/>
              <a:t> </a:t>
            </a:r>
            <a:r>
              <a:rPr lang="tr-TR" dirty="0" err="1"/>
              <a:t>for</a:t>
            </a:r>
            <a:r>
              <a:rPr lang="tr-TR" dirty="0"/>
              <a:t> </a:t>
            </a:r>
            <a:r>
              <a:rPr lang="tr-TR" dirty="0" err="1"/>
              <a:t>automatıcal</a:t>
            </a:r>
            <a:r>
              <a:rPr lang="tr-TR" dirty="0"/>
              <a:t> </a:t>
            </a:r>
            <a:r>
              <a:rPr lang="tr-TR" dirty="0" err="1"/>
              <a:t>pullıng</a:t>
            </a:r>
            <a:r>
              <a:rPr lang="tr-TR" dirty="0"/>
              <a:t> </a:t>
            </a:r>
            <a:r>
              <a:rPr lang="tr-TR" dirty="0" err="1"/>
              <a:t>fabrıc</a:t>
            </a:r>
            <a:endParaRPr lang="tr-TR" dirty="0"/>
          </a:p>
          <a:p>
            <a:r>
              <a:rPr lang="tr-TR" dirty="0" err="1"/>
              <a:t>Motorızed</a:t>
            </a:r>
            <a:r>
              <a:rPr lang="tr-TR" dirty="0"/>
              <a:t> </a:t>
            </a:r>
            <a:r>
              <a:rPr lang="tr-TR" dirty="0" err="1"/>
              <a:t>fabrıc</a:t>
            </a:r>
            <a:r>
              <a:rPr lang="tr-TR" dirty="0"/>
              <a:t> </a:t>
            </a:r>
            <a:r>
              <a:rPr lang="tr-TR" dirty="0" err="1"/>
              <a:t>layıng</a:t>
            </a:r>
            <a:r>
              <a:rPr lang="tr-TR" dirty="0"/>
              <a:t> </a:t>
            </a:r>
            <a:r>
              <a:rPr lang="tr-TR" dirty="0" err="1"/>
              <a:t>system</a:t>
            </a:r>
            <a:endParaRPr lang="tr-TR" dirty="0"/>
          </a:p>
          <a:p>
            <a:r>
              <a:rPr lang="tr-TR" dirty="0" err="1"/>
              <a:t>Adjustable</a:t>
            </a:r>
            <a:r>
              <a:rPr lang="tr-TR" dirty="0"/>
              <a:t> start </a:t>
            </a:r>
            <a:r>
              <a:rPr lang="tr-TR" dirty="0" err="1"/>
              <a:t>poınt</a:t>
            </a:r>
            <a:endParaRPr lang="tr-TR" dirty="0"/>
          </a:p>
          <a:p>
            <a:r>
              <a:rPr lang="tr-TR" dirty="0" err="1"/>
              <a:t>Power</a:t>
            </a:r>
            <a:r>
              <a:rPr lang="tr-TR" dirty="0"/>
              <a:t> 220-240 v 50 </a:t>
            </a:r>
            <a:r>
              <a:rPr lang="tr-TR" dirty="0" err="1"/>
              <a:t>hz</a:t>
            </a:r>
            <a:r>
              <a:rPr lang="tr-TR" dirty="0"/>
              <a:t> 2 </a:t>
            </a:r>
            <a:r>
              <a:rPr lang="tr-TR" dirty="0" err="1"/>
              <a:t>kw</a:t>
            </a:r>
            <a:endParaRPr lang="tr-TR" dirty="0"/>
          </a:p>
          <a:p>
            <a:r>
              <a:rPr lang="tr-TR" dirty="0" err="1"/>
              <a:t>Air</a:t>
            </a:r>
            <a:r>
              <a:rPr lang="tr-TR" dirty="0"/>
              <a:t> </a:t>
            </a:r>
            <a:r>
              <a:rPr lang="tr-TR" dirty="0" err="1"/>
              <a:t>consumptıon</a:t>
            </a:r>
            <a:r>
              <a:rPr lang="tr-TR" dirty="0"/>
              <a:t> 50 l/h ( 6 bar)</a:t>
            </a:r>
          </a:p>
          <a:p>
            <a:r>
              <a:rPr lang="tr-TR" dirty="0" err="1"/>
              <a:t>Knıfe</a:t>
            </a:r>
            <a:r>
              <a:rPr lang="tr-TR" dirty="0"/>
              <a:t> </a:t>
            </a:r>
            <a:r>
              <a:rPr lang="tr-TR" dirty="0" err="1"/>
              <a:t>pressure</a:t>
            </a:r>
            <a:r>
              <a:rPr lang="tr-TR" dirty="0"/>
              <a:t> </a:t>
            </a:r>
            <a:r>
              <a:rPr lang="tr-TR" dirty="0" err="1"/>
              <a:t>adjustment</a:t>
            </a:r>
            <a:endParaRPr lang="tr-TR" dirty="0"/>
          </a:p>
          <a:p>
            <a:r>
              <a:rPr lang="tr-TR" dirty="0"/>
              <a:t>İnternet </a:t>
            </a:r>
            <a:r>
              <a:rPr lang="tr-TR" dirty="0" err="1"/>
              <a:t>connectıon</a:t>
            </a:r>
            <a:endParaRPr lang="tr-TR" dirty="0"/>
          </a:p>
          <a:p>
            <a:r>
              <a:rPr lang="tr-TR" dirty="0"/>
              <a:t>0.1 mm </a:t>
            </a:r>
            <a:r>
              <a:rPr lang="tr-TR" dirty="0" err="1"/>
              <a:t>cuttıng</a:t>
            </a:r>
            <a:r>
              <a:rPr lang="tr-TR" dirty="0"/>
              <a:t> </a:t>
            </a:r>
            <a:r>
              <a:rPr lang="tr-TR" dirty="0" err="1"/>
              <a:t>accuary</a:t>
            </a:r>
            <a:endParaRPr lang="tr-TR" dirty="0"/>
          </a:p>
          <a:p>
            <a:r>
              <a:rPr lang="tr-TR" dirty="0" err="1"/>
              <a:t>Dxf</a:t>
            </a:r>
            <a:r>
              <a:rPr lang="tr-TR" dirty="0"/>
              <a:t> </a:t>
            </a:r>
            <a:r>
              <a:rPr lang="tr-TR" dirty="0" err="1"/>
              <a:t>cuttıng</a:t>
            </a:r>
            <a:r>
              <a:rPr lang="tr-TR" dirty="0"/>
              <a:t> patern</a:t>
            </a:r>
          </a:p>
          <a:p>
            <a:endParaRPr lang="tr-TR" dirty="0"/>
          </a:p>
        </p:txBody>
      </p:sp>
    </p:spTree>
    <p:extLst>
      <p:ext uri="{BB962C8B-B14F-4D97-AF65-F5344CB8AC3E}">
        <p14:creationId xmlns:p14="http://schemas.microsoft.com/office/powerpoint/2010/main" val="370788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B415AE-EF34-1C4C-1494-2393F32E9334}"/>
              </a:ext>
            </a:extLst>
          </p:cNvPr>
          <p:cNvSpPr>
            <a:spLocks noGrp="1"/>
          </p:cNvSpPr>
          <p:nvPr>
            <p:ph type="ctrTitle"/>
          </p:nvPr>
        </p:nvSpPr>
        <p:spPr>
          <a:xfrm>
            <a:off x="1386348" y="1949909"/>
            <a:ext cx="9144000" cy="1514015"/>
          </a:xfrm>
        </p:spPr>
        <p:txBody>
          <a:bodyPr>
            <a:normAutofit fontScale="90000"/>
          </a:bodyPr>
          <a:lstStyle/>
          <a:p>
            <a:pPr algn="l" rtl="0"/>
            <a:r>
              <a:rPr lang="tr-TR" sz="1400" b="0" i="0" dirty="0">
                <a:solidFill>
                  <a:srgbClr val="3C4043"/>
                </a:solidFill>
                <a:effectLst/>
                <a:latin typeface="Roboto"/>
              </a:rPr>
              <a:t>1</a:t>
            </a:r>
            <a:r>
              <a:rPr lang="en-US" sz="1400" b="0" i="0" dirty="0">
                <a:solidFill>
                  <a:srgbClr val="3C4043"/>
                </a:solidFill>
                <a:effectLst/>
                <a:latin typeface="Roboto"/>
              </a:rPr>
              <a:t>- Turn the main switch to on position </a:t>
            </a:r>
            <a:br>
              <a:rPr lang="tr-TR" sz="1400" b="0" i="0" dirty="0">
                <a:solidFill>
                  <a:srgbClr val="3C4043"/>
                </a:solidFill>
                <a:effectLst/>
                <a:latin typeface="Roboto"/>
              </a:rPr>
            </a:br>
            <a:r>
              <a:rPr lang="en-US" sz="1400" b="0" i="0" dirty="0">
                <a:solidFill>
                  <a:srgbClr val="3C4043"/>
                </a:solidFill>
                <a:effectLst/>
                <a:latin typeface="Roboto"/>
              </a:rPr>
              <a:t>2- check that the </a:t>
            </a:r>
            <a:r>
              <a:rPr lang="tr-TR" sz="1400" b="0" i="0" dirty="0" err="1">
                <a:solidFill>
                  <a:srgbClr val="3C4043"/>
                </a:solidFill>
                <a:effectLst/>
                <a:latin typeface="Roboto"/>
              </a:rPr>
              <a:t>air</a:t>
            </a:r>
            <a:r>
              <a:rPr lang="en-US" sz="1400" b="0" i="0" dirty="0">
                <a:solidFill>
                  <a:srgbClr val="3C4043"/>
                </a:solidFill>
                <a:effectLst/>
                <a:latin typeface="Roboto"/>
              </a:rPr>
              <a:t> </a:t>
            </a:r>
            <a:br>
              <a:rPr lang="tr-TR" sz="1400" b="0" i="0" dirty="0">
                <a:solidFill>
                  <a:srgbClr val="3C4043"/>
                </a:solidFill>
                <a:effectLst/>
                <a:latin typeface="Roboto"/>
              </a:rPr>
            </a:br>
            <a:r>
              <a:rPr lang="en-US" sz="1400" b="0" i="0" dirty="0">
                <a:solidFill>
                  <a:srgbClr val="3C4043"/>
                </a:solidFill>
                <a:effectLst/>
                <a:latin typeface="Roboto"/>
              </a:rPr>
              <a:t>3- Turn on the computer</a:t>
            </a:r>
            <a:br>
              <a:rPr lang="tr-TR" sz="1400" b="0" i="0" dirty="0">
                <a:solidFill>
                  <a:srgbClr val="3C4043"/>
                </a:solidFill>
                <a:effectLst/>
                <a:latin typeface="Roboto"/>
              </a:rPr>
            </a:br>
            <a:r>
              <a:rPr lang="en-US" sz="1400" b="0" i="0" dirty="0">
                <a:solidFill>
                  <a:srgbClr val="3C4043"/>
                </a:solidFill>
                <a:effectLst/>
                <a:latin typeface="Roboto"/>
              </a:rPr>
              <a:t>4- Check that the machine is online with the computer</a:t>
            </a:r>
            <a:br>
              <a:rPr lang="tr-TR" sz="1400" b="0" i="0" dirty="0">
                <a:solidFill>
                  <a:srgbClr val="3C4043"/>
                </a:solidFill>
                <a:effectLst/>
                <a:latin typeface="Roboto"/>
              </a:rPr>
            </a:br>
            <a:r>
              <a:rPr lang="en-US" sz="1400" b="0" i="0" dirty="0">
                <a:solidFill>
                  <a:srgbClr val="3C4043"/>
                </a:solidFill>
                <a:effectLst/>
                <a:latin typeface="Roboto"/>
              </a:rPr>
              <a:t>5- Check on the screen that the servo motors are ready 6- Press the Home button and wait for the machine to go to the starting point. 7- When the red square lines appear on the screen, the machine is ready for use.</a:t>
            </a:r>
            <a:br>
              <a:rPr lang="en-US" sz="1100" b="0" i="0" dirty="0">
                <a:solidFill>
                  <a:srgbClr val="3C4043"/>
                </a:solidFill>
                <a:effectLst/>
                <a:latin typeface="Roboto"/>
              </a:rPr>
            </a:br>
            <a:br>
              <a:rPr lang="en-US" sz="1100" b="0" i="0" dirty="0">
                <a:solidFill>
                  <a:srgbClr val="5F6368"/>
                </a:solidFill>
                <a:effectLst/>
                <a:latin typeface="Roboto"/>
              </a:rPr>
            </a:br>
            <a:endParaRPr lang="tr-TR" sz="1100" dirty="0"/>
          </a:p>
        </p:txBody>
      </p:sp>
      <p:sp>
        <p:nvSpPr>
          <p:cNvPr id="3" name="Alt Başlık 2">
            <a:extLst>
              <a:ext uri="{FF2B5EF4-FFF2-40B4-BE49-F238E27FC236}">
                <a16:creationId xmlns:a16="http://schemas.microsoft.com/office/drawing/2014/main" id="{09C60A1D-F904-5317-2787-CAE836E045A1}"/>
              </a:ext>
            </a:extLst>
          </p:cNvPr>
          <p:cNvSpPr>
            <a:spLocks noGrp="1"/>
          </p:cNvSpPr>
          <p:nvPr>
            <p:ph type="subTitle" idx="1"/>
          </p:nvPr>
        </p:nvSpPr>
        <p:spPr>
          <a:xfrm>
            <a:off x="1386347" y="3333136"/>
            <a:ext cx="5643717" cy="500120"/>
          </a:xfrm>
        </p:spPr>
        <p:txBody>
          <a:bodyPr>
            <a:normAutofit/>
          </a:bodyPr>
          <a:lstStyle/>
          <a:p>
            <a:pPr algn="l"/>
            <a:r>
              <a:rPr lang="tr-TR" sz="1600" b="0" i="0" dirty="0" err="1">
                <a:solidFill>
                  <a:srgbClr val="3C4043"/>
                </a:solidFill>
                <a:effectLst/>
                <a:latin typeface="Roboto"/>
              </a:rPr>
              <a:t>Entering</a:t>
            </a:r>
            <a:r>
              <a:rPr lang="tr-TR" sz="1600" b="0" i="0" dirty="0">
                <a:solidFill>
                  <a:srgbClr val="3C4043"/>
                </a:solidFill>
                <a:effectLst/>
                <a:latin typeface="Roboto"/>
              </a:rPr>
              <a:t> </a:t>
            </a:r>
            <a:r>
              <a:rPr lang="tr-TR" sz="1600" b="0" i="0" dirty="0" err="1">
                <a:solidFill>
                  <a:srgbClr val="3C4043"/>
                </a:solidFill>
                <a:effectLst/>
                <a:latin typeface="Roboto"/>
              </a:rPr>
              <a:t>and</a:t>
            </a:r>
            <a:r>
              <a:rPr lang="tr-TR" sz="1600" b="0" i="0" dirty="0">
                <a:solidFill>
                  <a:srgbClr val="3C4043"/>
                </a:solidFill>
                <a:effectLst/>
                <a:latin typeface="Roboto"/>
              </a:rPr>
              <a:t> </a:t>
            </a:r>
            <a:r>
              <a:rPr lang="tr-TR" sz="1600" b="0" i="0" dirty="0" err="1">
                <a:solidFill>
                  <a:srgbClr val="3C4043"/>
                </a:solidFill>
                <a:effectLst/>
                <a:latin typeface="Roboto"/>
              </a:rPr>
              <a:t>running</a:t>
            </a:r>
            <a:r>
              <a:rPr lang="tr-TR" sz="1600" b="0" i="0" dirty="0">
                <a:solidFill>
                  <a:srgbClr val="3C4043"/>
                </a:solidFill>
                <a:effectLst/>
                <a:latin typeface="Roboto"/>
              </a:rPr>
              <a:t> </a:t>
            </a:r>
            <a:r>
              <a:rPr lang="tr-TR" sz="1600" b="0" i="0" dirty="0" err="1">
                <a:solidFill>
                  <a:srgbClr val="3C4043"/>
                </a:solidFill>
                <a:effectLst/>
                <a:latin typeface="Roboto"/>
              </a:rPr>
              <a:t>measurements</a:t>
            </a:r>
            <a:endParaRPr lang="tr-TR" sz="1600" dirty="0"/>
          </a:p>
        </p:txBody>
      </p:sp>
      <p:sp>
        <p:nvSpPr>
          <p:cNvPr id="6" name="Metin kutusu 5">
            <a:extLst>
              <a:ext uri="{FF2B5EF4-FFF2-40B4-BE49-F238E27FC236}">
                <a16:creationId xmlns:a16="http://schemas.microsoft.com/office/drawing/2014/main" id="{A9F0AF80-97EA-878F-8021-A0323A1242A4}"/>
              </a:ext>
            </a:extLst>
          </p:cNvPr>
          <p:cNvSpPr txBox="1"/>
          <p:nvPr/>
        </p:nvSpPr>
        <p:spPr>
          <a:xfrm>
            <a:off x="1524000" y="1580577"/>
            <a:ext cx="6312310" cy="369332"/>
          </a:xfrm>
          <a:prstGeom prst="rect">
            <a:avLst/>
          </a:prstGeom>
          <a:noFill/>
        </p:spPr>
        <p:txBody>
          <a:bodyPr wrap="square" rtlCol="0">
            <a:spAutoFit/>
          </a:bodyPr>
          <a:lstStyle/>
          <a:p>
            <a:r>
              <a:rPr lang="en-US" b="0" i="0" dirty="0">
                <a:solidFill>
                  <a:srgbClr val="3C4043"/>
                </a:solidFill>
                <a:effectLst/>
                <a:latin typeface="Roboto"/>
              </a:rPr>
              <a:t>Preparing the machine for use</a:t>
            </a:r>
            <a:endParaRPr lang="tr-TR" dirty="0"/>
          </a:p>
        </p:txBody>
      </p:sp>
      <p:sp>
        <p:nvSpPr>
          <p:cNvPr id="8" name="Metin kutusu 7">
            <a:extLst>
              <a:ext uri="{FF2B5EF4-FFF2-40B4-BE49-F238E27FC236}">
                <a16:creationId xmlns:a16="http://schemas.microsoft.com/office/drawing/2014/main" id="{AFA21F49-1A1F-8C6E-B360-3F69D82E18A1}"/>
              </a:ext>
            </a:extLst>
          </p:cNvPr>
          <p:cNvSpPr txBox="1"/>
          <p:nvPr/>
        </p:nvSpPr>
        <p:spPr>
          <a:xfrm>
            <a:off x="1356850" y="3656276"/>
            <a:ext cx="7334865" cy="2677656"/>
          </a:xfrm>
          <a:prstGeom prst="rect">
            <a:avLst/>
          </a:prstGeom>
          <a:noFill/>
        </p:spPr>
        <p:txBody>
          <a:bodyPr wrap="square" rtlCol="0">
            <a:spAutoFit/>
          </a:bodyPr>
          <a:lstStyle/>
          <a:p>
            <a:pPr rtl="0"/>
            <a:r>
              <a:rPr lang="en-US" sz="1200" b="0" i="0" dirty="0">
                <a:solidFill>
                  <a:srgbClr val="3C4043"/>
                </a:solidFill>
                <a:effectLst/>
                <a:latin typeface="Roboto"/>
              </a:rPr>
              <a:t>1- Click the new measurement on the screen</a:t>
            </a:r>
            <a:endParaRPr lang="tr-TR" sz="1200" b="0" i="0" dirty="0">
              <a:solidFill>
                <a:srgbClr val="3C4043"/>
              </a:solidFill>
              <a:effectLst/>
              <a:latin typeface="Roboto"/>
            </a:endParaRPr>
          </a:p>
          <a:p>
            <a:pPr rtl="0"/>
            <a:r>
              <a:rPr lang="en-US" sz="1200" b="0" i="0" dirty="0">
                <a:solidFill>
                  <a:srgbClr val="3C4043"/>
                </a:solidFill>
                <a:effectLst/>
                <a:latin typeface="Roboto"/>
              </a:rPr>
              <a:t>2- Click the New button </a:t>
            </a:r>
            <a:endParaRPr lang="tr-TR" sz="1200" b="0" i="0" dirty="0">
              <a:solidFill>
                <a:srgbClr val="3C4043"/>
              </a:solidFill>
              <a:effectLst/>
              <a:latin typeface="Roboto"/>
            </a:endParaRPr>
          </a:p>
          <a:p>
            <a:pPr rtl="0"/>
            <a:r>
              <a:rPr lang="en-US" sz="1200" b="0" i="0" dirty="0">
                <a:solidFill>
                  <a:srgbClr val="3C4043"/>
                </a:solidFill>
                <a:effectLst/>
                <a:latin typeface="Roboto"/>
              </a:rPr>
              <a:t>3- Write the number of fabrics to be cut in the columns and rows on the machine, depending on the condition of the fabric and the size to be cut (for example, 1 or 2 cutting sizes will be entered).</a:t>
            </a:r>
            <a:endParaRPr lang="tr-TR" sz="1200" b="0" i="0" dirty="0">
              <a:solidFill>
                <a:srgbClr val="3C4043"/>
              </a:solidFill>
              <a:effectLst/>
              <a:latin typeface="Roboto"/>
            </a:endParaRPr>
          </a:p>
          <a:p>
            <a:pPr rtl="0"/>
            <a:r>
              <a:rPr lang="en-US" sz="1200" b="0" i="0" dirty="0">
                <a:solidFill>
                  <a:srgbClr val="3C4043"/>
                </a:solidFill>
                <a:effectLst/>
                <a:latin typeface="Roboto"/>
              </a:rPr>
              <a:t>4- Select the square where you will write the dimensions with the mouse, the square will be blue.</a:t>
            </a:r>
            <a:endParaRPr lang="tr-TR" sz="1200" b="0" i="0" dirty="0">
              <a:solidFill>
                <a:srgbClr val="3C4043"/>
              </a:solidFill>
              <a:effectLst/>
              <a:latin typeface="Roboto"/>
            </a:endParaRPr>
          </a:p>
          <a:p>
            <a:pPr rtl="0"/>
            <a:r>
              <a:rPr lang="en-US" sz="1200" b="0" i="0" dirty="0">
                <a:solidFill>
                  <a:srgbClr val="3C4043"/>
                </a:solidFill>
                <a:effectLst/>
                <a:latin typeface="Roboto"/>
              </a:rPr>
              <a:t>5- Write the fabric measurement in the selected square as width and length.</a:t>
            </a:r>
            <a:endParaRPr lang="tr-TR" sz="1200" b="0" i="0" dirty="0">
              <a:solidFill>
                <a:srgbClr val="3C4043"/>
              </a:solidFill>
              <a:effectLst/>
              <a:latin typeface="Roboto"/>
            </a:endParaRPr>
          </a:p>
          <a:p>
            <a:pPr rtl="0"/>
            <a:r>
              <a:rPr lang="en-US" sz="1200" b="0" i="0" dirty="0">
                <a:solidFill>
                  <a:srgbClr val="3C4043"/>
                </a:solidFill>
                <a:effectLst/>
                <a:latin typeface="Roboto"/>
              </a:rPr>
              <a:t>6- Click on the other square and when it turns blue, write its width and height measurements.</a:t>
            </a:r>
            <a:endParaRPr lang="tr-TR" sz="1200" b="0" i="0" dirty="0">
              <a:solidFill>
                <a:srgbClr val="3C4043"/>
              </a:solidFill>
              <a:effectLst/>
              <a:latin typeface="Roboto"/>
            </a:endParaRPr>
          </a:p>
          <a:p>
            <a:pPr rtl="0"/>
            <a:r>
              <a:rPr lang="en-US" sz="1200" b="0" i="0" dirty="0">
                <a:solidFill>
                  <a:srgbClr val="3C4043"/>
                </a:solidFill>
                <a:effectLst/>
                <a:latin typeface="Roboto"/>
              </a:rPr>
              <a:t>7- Save it by pressing the Save button </a:t>
            </a:r>
            <a:endParaRPr lang="tr-TR" sz="1200" b="0" i="0" dirty="0">
              <a:solidFill>
                <a:srgbClr val="3C4043"/>
              </a:solidFill>
              <a:effectLst/>
              <a:latin typeface="Roboto"/>
            </a:endParaRPr>
          </a:p>
          <a:p>
            <a:pPr rtl="0"/>
            <a:r>
              <a:rPr lang="en-US" sz="1200" b="0" i="0" dirty="0">
                <a:solidFill>
                  <a:srgbClr val="3C4043"/>
                </a:solidFill>
                <a:effectLst/>
                <a:latin typeface="Roboto"/>
              </a:rPr>
              <a:t>8- Bring the knife to the point where you will cut the fabric with </a:t>
            </a:r>
            <a:r>
              <a:rPr lang="tr-TR" sz="1200" b="0" i="0" dirty="0" err="1">
                <a:solidFill>
                  <a:srgbClr val="3C4043"/>
                </a:solidFill>
                <a:effectLst/>
                <a:latin typeface="Roboto"/>
              </a:rPr>
              <a:t>by</a:t>
            </a:r>
            <a:r>
              <a:rPr lang="tr-TR" sz="1200" b="0" i="0" dirty="0">
                <a:solidFill>
                  <a:srgbClr val="3C4043"/>
                </a:solidFill>
                <a:effectLst/>
                <a:latin typeface="Roboto"/>
              </a:rPr>
              <a:t> </a:t>
            </a:r>
            <a:r>
              <a:rPr lang="tr-TR" sz="1200" b="0" i="0" dirty="0" err="1">
                <a:solidFill>
                  <a:srgbClr val="3C4043"/>
                </a:solidFill>
                <a:effectLst/>
                <a:latin typeface="Roboto"/>
              </a:rPr>
              <a:t>jostıck</a:t>
            </a:r>
            <a:endParaRPr lang="tr-TR" sz="1200" dirty="0">
              <a:solidFill>
                <a:srgbClr val="3C4043"/>
              </a:solidFill>
              <a:latin typeface="Roboto"/>
            </a:endParaRPr>
          </a:p>
          <a:p>
            <a:pPr rtl="0"/>
            <a:r>
              <a:rPr lang="en-US" sz="1200" b="0" i="0" dirty="0">
                <a:solidFill>
                  <a:srgbClr val="3C4043"/>
                </a:solidFill>
                <a:effectLst/>
                <a:latin typeface="Roboto"/>
              </a:rPr>
              <a:t>9- Press Reference </a:t>
            </a:r>
            <a:endParaRPr lang="tr-TR" sz="1200" dirty="0">
              <a:solidFill>
                <a:srgbClr val="3C4043"/>
              </a:solidFill>
              <a:latin typeface="Roboto"/>
            </a:endParaRPr>
          </a:p>
          <a:p>
            <a:pPr rtl="0"/>
            <a:r>
              <a:rPr lang="tr-TR" sz="1200" b="0" i="0" dirty="0">
                <a:solidFill>
                  <a:srgbClr val="3C4043"/>
                </a:solidFill>
                <a:effectLst/>
                <a:latin typeface="Roboto"/>
              </a:rPr>
              <a:t>1</a:t>
            </a:r>
            <a:r>
              <a:rPr lang="en-US" sz="1200" b="0" i="0" dirty="0">
                <a:solidFill>
                  <a:srgbClr val="3C4043"/>
                </a:solidFill>
                <a:effectLst/>
                <a:latin typeface="Roboto"/>
              </a:rPr>
              <a:t>0- Press start and the machine will start cutting the fabric.</a:t>
            </a:r>
          </a:p>
          <a:p>
            <a:br>
              <a:rPr lang="en-US" b="0" i="0" dirty="0">
                <a:solidFill>
                  <a:srgbClr val="5F6368"/>
                </a:solidFill>
                <a:effectLst/>
                <a:latin typeface="Roboto"/>
              </a:rPr>
            </a:br>
            <a:endParaRPr lang="tr-TR" dirty="0"/>
          </a:p>
        </p:txBody>
      </p:sp>
    </p:spTree>
    <p:extLst>
      <p:ext uri="{BB962C8B-B14F-4D97-AF65-F5344CB8AC3E}">
        <p14:creationId xmlns:p14="http://schemas.microsoft.com/office/powerpoint/2010/main" val="187615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3555BAD-5230-CEF1-E2AD-185257748178}"/>
              </a:ext>
            </a:extLst>
          </p:cNvPr>
          <p:cNvSpPr txBox="1"/>
          <p:nvPr/>
        </p:nvSpPr>
        <p:spPr>
          <a:xfrm>
            <a:off x="1111045" y="521110"/>
            <a:ext cx="4316361" cy="369332"/>
          </a:xfrm>
          <a:prstGeom prst="rect">
            <a:avLst/>
          </a:prstGeom>
          <a:noFill/>
        </p:spPr>
        <p:txBody>
          <a:bodyPr wrap="square" rtlCol="0">
            <a:spAutoFit/>
          </a:bodyPr>
          <a:lstStyle/>
          <a:p>
            <a:r>
              <a:rPr lang="tr-TR" dirty="0" err="1">
                <a:solidFill>
                  <a:srgbClr val="3C4043"/>
                </a:solidFill>
                <a:latin typeface="Roboto"/>
              </a:rPr>
              <a:t>E</a:t>
            </a:r>
            <a:r>
              <a:rPr lang="tr-TR" b="0" i="0" dirty="0" err="1">
                <a:solidFill>
                  <a:srgbClr val="3C4043"/>
                </a:solidFill>
                <a:effectLst/>
                <a:latin typeface="Roboto"/>
              </a:rPr>
              <a:t>rrors</a:t>
            </a:r>
            <a:r>
              <a:rPr lang="tr-TR" b="0" i="0" dirty="0">
                <a:solidFill>
                  <a:srgbClr val="3C4043"/>
                </a:solidFill>
                <a:effectLst/>
                <a:latin typeface="Roboto"/>
              </a:rPr>
              <a:t> </a:t>
            </a:r>
            <a:r>
              <a:rPr lang="tr-TR" b="0" i="0" dirty="0" err="1">
                <a:solidFill>
                  <a:srgbClr val="3C4043"/>
                </a:solidFill>
                <a:effectLst/>
                <a:latin typeface="Roboto"/>
              </a:rPr>
              <a:t>and</a:t>
            </a:r>
            <a:r>
              <a:rPr lang="tr-TR" b="0" i="0" dirty="0">
                <a:solidFill>
                  <a:srgbClr val="3C4043"/>
                </a:solidFill>
                <a:effectLst/>
                <a:latin typeface="Roboto"/>
              </a:rPr>
              <a:t> </a:t>
            </a:r>
            <a:r>
              <a:rPr lang="tr-TR" b="0" i="0" dirty="0" err="1">
                <a:solidFill>
                  <a:srgbClr val="3C4043"/>
                </a:solidFill>
                <a:effectLst/>
                <a:latin typeface="Roboto"/>
              </a:rPr>
              <a:t>maintenance</a:t>
            </a:r>
            <a:endParaRPr lang="tr-TR" dirty="0"/>
          </a:p>
        </p:txBody>
      </p:sp>
      <p:sp>
        <p:nvSpPr>
          <p:cNvPr id="3" name="Metin kutusu 2">
            <a:extLst>
              <a:ext uri="{FF2B5EF4-FFF2-40B4-BE49-F238E27FC236}">
                <a16:creationId xmlns:a16="http://schemas.microsoft.com/office/drawing/2014/main" id="{7BAB4428-56C1-C33F-5557-5958C9B795B8}"/>
              </a:ext>
            </a:extLst>
          </p:cNvPr>
          <p:cNvSpPr txBox="1"/>
          <p:nvPr/>
        </p:nvSpPr>
        <p:spPr>
          <a:xfrm>
            <a:off x="1199535" y="1140542"/>
            <a:ext cx="8209936" cy="5078313"/>
          </a:xfrm>
          <a:prstGeom prst="rect">
            <a:avLst/>
          </a:prstGeom>
          <a:noFill/>
        </p:spPr>
        <p:txBody>
          <a:bodyPr wrap="square" rtlCol="0">
            <a:spAutoFit/>
          </a:bodyPr>
          <a:lstStyle/>
          <a:p>
            <a:r>
              <a:rPr lang="en-US" b="0" i="0" dirty="0">
                <a:solidFill>
                  <a:srgbClr val="3C4043"/>
                </a:solidFill>
                <a:effectLst/>
                <a:latin typeface="Roboto"/>
              </a:rPr>
              <a:t>Lubricate the machine slides every month with thin machine oil. </a:t>
            </a:r>
            <a:endParaRPr lang="tr-TR" b="0" i="0" dirty="0">
              <a:solidFill>
                <a:srgbClr val="3C4043"/>
              </a:solidFill>
              <a:effectLst/>
              <a:latin typeface="Roboto"/>
            </a:endParaRPr>
          </a:p>
          <a:p>
            <a:endParaRPr lang="tr-TR" b="0" i="0" dirty="0">
              <a:solidFill>
                <a:srgbClr val="3C4043"/>
              </a:solidFill>
              <a:effectLst/>
              <a:latin typeface="Roboto"/>
            </a:endParaRPr>
          </a:p>
          <a:p>
            <a:r>
              <a:rPr lang="en-US" b="0" i="0" dirty="0">
                <a:solidFill>
                  <a:srgbClr val="3C4043"/>
                </a:solidFill>
                <a:effectLst/>
                <a:latin typeface="Roboto"/>
              </a:rPr>
              <a:t>Make sure there is no water in the air system </a:t>
            </a:r>
            <a:endParaRPr lang="tr-TR" b="0" i="0" dirty="0">
              <a:solidFill>
                <a:srgbClr val="3C4043"/>
              </a:solidFill>
              <a:effectLst/>
              <a:latin typeface="Roboto"/>
            </a:endParaRPr>
          </a:p>
          <a:p>
            <a:endParaRPr lang="tr-TR" b="0" i="0" dirty="0">
              <a:solidFill>
                <a:srgbClr val="3C4043"/>
              </a:solidFill>
              <a:effectLst/>
              <a:latin typeface="Roboto"/>
            </a:endParaRPr>
          </a:p>
          <a:p>
            <a:r>
              <a:rPr lang="en-US" b="0" i="0" dirty="0">
                <a:solidFill>
                  <a:srgbClr val="3C4043"/>
                </a:solidFill>
                <a:effectLst/>
                <a:latin typeface="Roboto"/>
              </a:rPr>
              <a:t>Pay attention to the ventilation of the electrical panel </a:t>
            </a:r>
            <a:endParaRPr lang="tr-TR" b="0" i="0" dirty="0">
              <a:solidFill>
                <a:srgbClr val="3C4043"/>
              </a:solidFill>
              <a:effectLst/>
              <a:latin typeface="Roboto"/>
            </a:endParaRPr>
          </a:p>
          <a:p>
            <a:endParaRPr lang="tr-TR" b="0" i="0" dirty="0">
              <a:solidFill>
                <a:srgbClr val="3C4043"/>
              </a:solidFill>
              <a:effectLst/>
              <a:latin typeface="Roboto"/>
            </a:endParaRPr>
          </a:p>
          <a:p>
            <a:r>
              <a:rPr lang="en-US" b="0" i="0" dirty="0">
                <a:solidFill>
                  <a:srgbClr val="3C4043"/>
                </a:solidFill>
                <a:effectLst/>
                <a:latin typeface="Roboto"/>
              </a:rPr>
              <a:t>Motor malfunctions will appear as alarms on the screen. </a:t>
            </a:r>
            <a:endParaRPr lang="tr-TR" b="0" i="0" dirty="0">
              <a:solidFill>
                <a:srgbClr val="3C4043"/>
              </a:solidFill>
              <a:effectLst/>
              <a:latin typeface="Roboto"/>
            </a:endParaRPr>
          </a:p>
          <a:p>
            <a:r>
              <a:rPr lang="en-US" b="0" i="0" dirty="0">
                <a:solidFill>
                  <a:srgbClr val="3C4043"/>
                </a:solidFill>
                <a:effectLst/>
                <a:latin typeface="Roboto"/>
              </a:rPr>
              <a:t>In this case, </a:t>
            </a:r>
            <a:r>
              <a:rPr lang="en-US" b="0" i="0" dirty="0" err="1">
                <a:solidFill>
                  <a:srgbClr val="3C4043"/>
                </a:solidFill>
                <a:effectLst/>
                <a:latin typeface="Roboto"/>
              </a:rPr>
              <a:t>Alxxx</a:t>
            </a:r>
            <a:r>
              <a:rPr lang="en-US" b="0" i="0" dirty="0">
                <a:solidFill>
                  <a:srgbClr val="3C4043"/>
                </a:solidFill>
                <a:effectLst/>
                <a:latin typeface="Roboto"/>
              </a:rPr>
              <a:t> error value will appear on the servo motor drivers in the electrical panel.</a:t>
            </a:r>
            <a:r>
              <a:rPr lang="tr-TR" dirty="0" err="1">
                <a:solidFill>
                  <a:srgbClr val="3C4043"/>
                </a:solidFill>
                <a:latin typeface="Roboto"/>
              </a:rPr>
              <a:t>Exp</a:t>
            </a:r>
            <a:r>
              <a:rPr lang="tr-TR" dirty="0">
                <a:solidFill>
                  <a:srgbClr val="3C4043"/>
                </a:solidFill>
                <a:latin typeface="Roboto"/>
              </a:rPr>
              <a:t>(AL011)</a:t>
            </a:r>
            <a:endParaRPr lang="tr-TR" b="0" i="0" dirty="0">
              <a:solidFill>
                <a:srgbClr val="3C4043"/>
              </a:solidFill>
              <a:effectLst/>
              <a:latin typeface="Roboto"/>
            </a:endParaRPr>
          </a:p>
          <a:p>
            <a:endParaRPr lang="tr-TR" b="0" i="0" dirty="0">
              <a:solidFill>
                <a:srgbClr val="3C4043"/>
              </a:solidFill>
              <a:effectLst/>
              <a:latin typeface="Roboto"/>
            </a:endParaRPr>
          </a:p>
          <a:p>
            <a:r>
              <a:rPr lang="en-US" b="0" i="0" dirty="0">
                <a:solidFill>
                  <a:srgbClr val="3C4043"/>
                </a:solidFill>
                <a:effectLst/>
                <a:latin typeface="Roboto"/>
              </a:rPr>
              <a:t> You will need to share this number with the manufacturer. </a:t>
            </a:r>
            <a:endParaRPr lang="tr-TR" b="0" i="0" dirty="0">
              <a:solidFill>
                <a:srgbClr val="3C4043"/>
              </a:solidFill>
              <a:effectLst/>
              <a:latin typeface="Roboto"/>
            </a:endParaRPr>
          </a:p>
          <a:p>
            <a:r>
              <a:rPr lang="en-US" b="0" i="0" dirty="0">
                <a:solidFill>
                  <a:srgbClr val="3C4043"/>
                </a:solidFill>
                <a:effectLst/>
                <a:latin typeface="Roboto"/>
              </a:rPr>
              <a:t>In case of malfunction,</a:t>
            </a:r>
            <a:endParaRPr lang="tr-TR" b="0" i="0" dirty="0">
              <a:solidFill>
                <a:srgbClr val="3C4043"/>
              </a:solidFill>
              <a:effectLst/>
              <a:latin typeface="Roboto"/>
            </a:endParaRPr>
          </a:p>
          <a:p>
            <a:r>
              <a:rPr lang="en-US" b="0" i="0" dirty="0">
                <a:solidFill>
                  <a:srgbClr val="3C4043"/>
                </a:solidFill>
                <a:effectLst/>
                <a:latin typeface="Roboto"/>
              </a:rPr>
              <a:t> </a:t>
            </a:r>
            <a:endParaRPr lang="tr-TR" b="0" i="0" dirty="0">
              <a:solidFill>
                <a:srgbClr val="3C4043"/>
              </a:solidFill>
              <a:effectLst/>
              <a:latin typeface="Roboto"/>
            </a:endParaRPr>
          </a:p>
          <a:p>
            <a:r>
              <a:rPr lang="tr-TR" dirty="0">
                <a:solidFill>
                  <a:srgbClr val="3C4043"/>
                </a:solidFill>
                <a:latin typeface="Roboto"/>
              </a:rPr>
              <a:t>R</a:t>
            </a:r>
            <a:r>
              <a:rPr lang="en-US" b="0" i="0" dirty="0">
                <a:solidFill>
                  <a:srgbClr val="3C4043"/>
                </a:solidFill>
                <a:effectLst/>
                <a:latin typeface="Roboto"/>
              </a:rPr>
              <a:t>emote fault and technical support via ANYDESK or TEAM VIEWER connection we can give</a:t>
            </a:r>
            <a:endParaRPr lang="tr-TR" b="0" i="0" dirty="0">
              <a:solidFill>
                <a:srgbClr val="3C4043"/>
              </a:solidFill>
              <a:effectLst/>
              <a:latin typeface="Roboto"/>
            </a:endParaRPr>
          </a:p>
          <a:p>
            <a:endParaRPr lang="tr-TR" dirty="0">
              <a:solidFill>
                <a:srgbClr val="3C4043"/>
              </a:solidFill>
              <a:latin typeface="Roboto"/>
            </a:endParaRPr>
          </a:p>
          <a:p>
            <a:r>
              <a:rPr lang="en-US" b="0" i="0" dirty="0">
                <a:solidFill>
                  <a:srgbClr val="3C4043"/>
                </a:solidFill>
                <a:effectLst/>
                <a:latin typeface="Roboto"/>
              </a:rPr>
              <a:t> Note: we can send you video via </a:t>
            </a:r>
            <a:r>
              <a:rPr lang="en-US" b="0" i="0" dirty="0" err="1">
                <a:solidFill>
                  <a:srgbClr val="3C4043"/>
                </a:solidFill>
                <a:effectLst/>
                <a:latin typeface="Roboto"/>
              </a:rPr>
              <a:t>whatsapp</a:t>
            </a:r>
            <a:r>
              <a:rPr lang="en-US" b="0" i="0" dirty="0">
                <a:solidFill>
                  <a:srgbClr val="3C4043"/>
                </a:solidFill>
                <a:effectLst/>
                <a:latin typeface="Roboto"/>
              </a:rPr>
              <a:t> for machine usage. You need to share your number with us.</a:t>
            </a:r>
            <a:endParaRPr lang="tr-TR" dirty="0"/>
          </a:p>
        </p:txBody>
      </p:sp>
    </p:spTree>
    <p:extLst>
      <p:ext uri="{BB962C8B-B14F-4D97-AF65-F5344CB8AC3E}">
        <p14:creationId xmlns:p14="http://schemas.microsoft.com/office/powerpoint/2010/main" val="61929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CF7B750-8004-E6D9-DDBE-73C207E86DFA}"/>
              </a:ext>
            </a:extLst>
          </p:cNvPr>
          <p:cNvSpPr txBox="1"/>
          <p:nvPr/>
        </p:nvSpPr>
        <p:spPr>
          <a:xfrm>
            <a:off x="1081548" y="580103"/>
            <a:ext cx="6194323" cy="369332"/>
          </a:xfrm>
          <a:prstGeom prst="rect">
            <a:avLst/>
          </a:prstGeom>
          <a:noFill/>
        </p:spPr>
        <p:txBody>
          <a:bodyPr wrap="square" rtlCol="0">
            <a:spAutoFit/>
          </a:bodyPr>
          <a:lstStyle/>
          <a:p>
            <a:r>
              <a:rPr lang="tr-TR" dirty="0"/>
              <a:t>Arıza ve bakım</a:t>
            </a:r>
          </a:p>
        </p:txBody>
      </p:sp>
      <p:sp>
        <p:nvSpPr>
          <p:cNvPr id="3" name="Metin kutusu 2">
            <a:extLst>
              <a:ext uri="{FF2B5EF4-FFF2-40B4-BE49-F238E27FC236}">
                <a16:creationId xmlns:a16="http://schemas.microsoft.com/office/drawing/2014/main" id="{F6DA89E9-63B9-E738-9E4A-42308A4BD8B6}"/>
              </a:ext>
            </a:extLst>
          </p:cNvPr>
          <p:cNvSpPr txBox="1"/>
          <p:nvPr/>
        </p:nvSpPr>
        <p:spPr>
          <a:xfrm>
            <a:off x="1150374" y="1111045"/>
            <a:ext cx="8937523" cy="4524315"/>
          </a:xfrm>
          <a:prstGeom prst="rect">
            <a:avLst/>
          </a:prstGeom>
          <a:noFill/>
        </p:spPr>
        <p:txBody>
          <a:bodyPr wrap="square" rtlCol="0">
            <a:spAutoFit/>
          </a:bodyPr>
          <a:lstStyle/>
          <a:p>
            <a:r>
              <a:rPr lang="tr-TR" dirty="0" err="1"/>
              <a:t>Makıne</a:t>
            </a:r>
            <a:r>
              <a:rPr lang="tr-TR" dirty="0"/>
              <a:t> kızaklarını  her ay ince </a:t>
            </a:r>
            <a:r>
              <a:rPr lang="tr-TR" dirty="0" err="1"/>
              <a:t>makıne</a:t>
            </a:r>
            <a:r>
              <a:rPr lang="tr-TR" dirty="0"/>
              <a:t> </a:t>
            </a:r>
            <a:r>
              <a:rPr lang="tr-TR" dirty="0" err="1"/>
              <a:t>yagı</a:t>
            </a:r>
            <a:r>
              <a:rPr lang="tr-TR" dirty="0"/>
              <a:t> ile </a:t>
            </a:r>
            <a:r>
              <a:rPr lang="tr-TR" dirty="0" err="1"/>
              <a:t>yaglayın</a:t>
            </a:r>
            <a:endParaRPr lang="tr-TR" dirty="0"/>
          </a:p>
          <a:p>
            <a:r>
              <a:rPr lang="tr-TR" dirty="0"/>
              <a:t>Hava sisteminde su olmamasına dikkat edin</a:t>
            </a:r>
          </a:p>
          <a:p>
            <a:r>
              <a:rPr lang="tr-TR" dirty="0"/>
              <a:t>Elektrik panosunun havalandırmasına dikkat edin</a:t>
            </a:r>
          </a:p>
          <a:p>
            <a:r>
              <a:rPr lang="tr-TR" dirty="0"/>
              <a:t>Motor arızaları ekranda alarm olarak gözükecektir bu durumda elektrik panosunda </a:t>
            </a:r>
            <a:r>
              <a:rPr lang="tr-TR" dirty="0" err="1"/>
              <a:t>servo</a:t>
            </a:r>
            <a:r>
              <a:rPr lang="tr-TR" dirty="0"/>
              <a:t> motor sürücülerinin üzerinde </a:t>
            </a:r>
            <a:r>
              <a:rPr lang="tr-TR" dirty="0" err="1"/>
              <a:t>Alxxx</a:t>
            </a:r>
            <a:r>
              <a:rPr lang="tr-TR" dirty="0"/>
              <a:t> hata değeri çıkacaktır. Bu numarayı imalatçı firma ile paylaşmanız gerekecektir.</a:t>
            </a:r>
          </a:p>
          <a:p>
            <a:endParaRPr lang="tr-TR" dirty="0"/>
          </a:p>
          <a:p>
            <a:r>
              <a:rPr lang="tr-TR" dirty="0"/>
              <a:t>Arıza durumunda ANYDESK veya TEAM VIEWER bağlantısı ile uzaktan  arıza ve </a:t>
            </a:r>
            <a:r>
              <a:rPr lang="tr-TR" dirty="0" err="1"/>
              <a:t>teknık</a:t>
            </a:r>
            <a:r>
              <a:rPr lang="tr-TR" dirty="0"/>
              <a:t> destek       </a:t>
            </a:r>
          </a:p>
          <a:p>
            <a:r>
              <a:rPr lang="tr-TR" dirty="0"/>
              <a:t>verebilmekteyiz</a:t>
            </a:r>
          </a:p>
          <a:p>
            <a:endParaRPr lang="tr-TR" dirty="0"/>
          </a:p>
          <a:p>
            <a:endParaRPr lang="tr-TR" dirty="0"/>
          </a:p>
          <a:p>
            <a:endParaRPr lang="tr-TR" dirty="0"/>
          </a:p>
          <a:p>
            <a:r>
              <a:rPr lang="tr-TR" dirty="0"/>
              <a:t>Not : makine kullanımı için </a:t>
            </a:r>
            <a:r>
              <a:rPr lang="tr-TR" dirty="0" err="1"/>
              <a:t>whatsapp</a:t>
            </a:r>
            <a:r>
              <a:rPr lang="tr-TR" dirty="0"/>
              <a:t> ile size video gönderebiliriz.</a:t>
            </a:r>
          </a:p>
          <a:p>
            <a:r>
              <a:rPr lang="tr-TR" dirty="0"/>
              <a:t>Bize numaranızı paylaşmanız </a:t>
            </a:r>
            <a:r>
              <a:rPr lang="tr-TR" dirty="0" err="1"/>
              <a:t>gerekmektetir</a:t>
            </a:r>
            <a:r>
              <a:rPr lang="tr-TR" dirty="0"/>
              <a:t>.</a:t>
            </a:r>
          </a:p>
          <a:p>
            <a:endParaRPr lang="tr-TR" dirty="0"/>
          </a:p>
          <a:p>
            <a:endParaRPr lang="tr-TR" dirty="0"/>
          </a:p>
        </p:txBody>
      </p:sp>
    </p:spTree>
    <p:extLst>
      <p:ext uri="{BB962C8B-B14F-4D97-AF65-F5344CB8AC3E}">
        <p14:creationId xmlns:p14="http://schemas.microsoft.com/office/powerpoint/2010/main" val="15536203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807</Words>
  <Application>Microsoft Office PowerPoint</Application>
  <PresentationFormat>Geniş ekran</PresentationFormat>
  <Paragraphs>94</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Amasis MT Pro Black</vt:lpstr>
      <vt:lpstr>Arial</vt:lpstr>
      <vt:lpstr>Calibri</vt:lpstr>
      <vt:lpstr>Calibri Light</vt:lpstr>
      <vt:lpstr>Roboto</vt:lpstr>
      <vt:lpstr>Office Teması</vt:lpstr>
      <vt:lpstr>T.E.E.D. MAKİNA OTOMASYON TEKSTİL LTD STİ  KÜÇÜKBALIKLI MAH. OKUL CAD. NO 48 OSMANGAZİ –BURSA –TÜRKİYE GSM +90 532 4263860   www.teedmak.com  + 90 224 2247993 email:teedmak@gmail.com</vt:lpstr>
      <vt:lpstr>PowerPoint Sunusu</vt:lpstr>
      <vt:lpstr>PowerPoint Sunusu</vt:lpstr>
      <vt:lpstr>1- Turn the main switch to on position  2- check that the air  3- Turn on the computer 4- Check that the machine is online with the computer 5- Check on the screen that the servo motors are ready 6- Press the Home button and wait for the machine to go to the starting point. 7- When the red square lines appear on the screen, the machine is ready for use.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T.E.E.D. MAKİNA OTOMASYON TEKSTİL LTD STİ  KÜÇÜKBALIKLI MAH. OKUL CAD. NO 48 OSMANGAZİ –BURSA –TÜRKİYE GSM +90 532 4263860   www.teedmakina.com  + 90 224 2247993</dc:title>
  <dc:creator>mustafa tekın</dc:creator>
  <cp:lastModifiedBy>kemal tekin</cp:lastModifiedBy>
  <cp:revision>22</cp:revision>
  <cp:lastPrinted>2022-06-03T11:51:45Z</cp:lastPrinted>
  <dcterms:created xsi:type="dcterms:W3CDTF">2022-06-03T11:17:00Z</dcterms:created>
  <dcterms:modified xsi:type="dcterms:W3CDTF">2023-11-19T09:22:50Z</dcterms:modified>
</cp:coreProperties>
</file>